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0" r:id="rId21"/>
    <p:sldId id="259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oramenný trojúhelní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úhlý trojúhelní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ovnoramenný trojúhelní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1" name="Přímá spojovací čára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úhlý trojúhelní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14AD197-C1EF-4FAF-BEF9-9F2B0A47DBFB}" type="datetimeFigureOut">
              <a:rPr lang="cs-CZ" smtClean="0"/>
              <a:pPr/>
              <a:t>26.11.2014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8F1F87E-8000-429B-847B-F15A1FFBA68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352;VEJK\poslu&#353;n&#283;%20hl&#225;s&#237;m%20stekl&#253;%201957\The%20Good%20Soldier%20Svejk%20(1957)%20-%20Extremely%20feeble-minded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352;VEJK\1943%20VB%20Karel%20Lama&#269;%20-%20&#352;vejk%20bour&#225;%20N&#283;mecko%20-%20Schweik's%20New%20Adventures%20(1).mp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352;VEJK\1960%20GER%20Der%20brave%20Soldat%20Schwejk%20(1960)%20Trailer.mp4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352;VEJK\2009%20GB%20kreslen&#253;%20eng%20titulky%20The%20Good%20Soldier%20-%20Trailers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12968" cy="1470025"/>
          </a:xfrm>
        </p:spPr>
        <p:txBody>
          <a:bodyPr>
            <a:noAutofit/>
          </a:bodyPr>
          <a:lstStyle/>
          <a:p>
            <a:pPr algn="ctr"/>
            <a:r>
              <a:rPr lang="cs-CZ" sz="5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ŠVEJK EN LAS PELÍCULAS</a:t>
            </a:r>
            <a:endParaRPr lang="cs-CZ" sz="5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8062912" cy="1752600"/>
          </a:xfrm>
        </p:spPr>
        <p:txBody>
          <a:bodyPr/>
          <a:lstStyle/>
          <a:p>
            <a:r>
              <a:rPr lang="cs-CZ" dirty="0" smtClean="0"/>
              <a:t>Kristýna K. Kvačová</a:t>
            </a:r>
          </a:p>
          <a:p>
            <a:r>
              <a:rPr lang="cs-CZ" dirty="0" smtClean="0"/>
              <a:t>Markéta </a:t>
            </a:r>
            <a:r>
              <a:rPr lang="cs-CZ" dirty="0" err="1" smtClean="0"/>
              <a:t>Cubrová</a:t>
            </a:r>
            <a:endParaRPr lang="cs-CZ" dirty="0"/>
          </a:p>
        </p:txBody>
      </p:sp>
      <p:pic>
        <p:nvPicPr>
          <p:cNvPr id="14339" name="Picture 3" descr="http://www.buxcafe.sk/public/b9/b0/5b/52300_55578_svejk_hrusin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4328269" cy="4328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2369418"/>
          </a:xfrm>
        </p:spPr>
        <p:txBody>
          <a:bodyPr>
            <a:normAutofit/>
          </a:bodyPr>
          <a:lstStyle/>
          <a:p>
            <a:pPr algn="ctr"/>
            <a:r>
              <a:rPr lang="cs-CZ" sz="4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Poslušně hlásím</a:t>
            </a:r>
            <a:br>
              <a:rPr lang="cs-CZ" sz="4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Yo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obedientemente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  <a:b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cs-CZ" sz="4000" baseline="30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  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parte  </a:t>
            </a:r>
            <a:r>
              <a:rPr lang="cs-CZ" sz="4000" baseline="30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</a:t>
            </a:r>
            <a:endParaRPr lang="cs-CZ" baseline="30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3861048"/>
            <a:ext cx="8229600" cy="2593760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1957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Karel Steklý</a:t>
            </a:r>
          </a:p>
          <a:p>
            <a:pPr algn="ctr"/>
            <a:r>
              <a:rPr lang="cs-CZ" dirty="0" smtClean="0"/>
              <a:t>Protagonista: Rudolf </a:t>
            </a:r>
            <a:r>
              <a:rPr lang="cs-CZ" dirty="0" err="1" smtClean="0"/>
              <a:t>Hrušínský</a:t>
            </a:r>
            <a:endParaRPr lang="cs-CZ" dirty="0" smtClean="0"/>
          </a:p>
          <a:p>
            <a:pPr algn="ctr">
              <a:buNone/>
            </a:pPr>
            <a:r>
              <a:rPr lang="cs-CZ" dirty="0" err="1" smtClean="0"/>
              <a:t>Película</a:t>
            </a:r>
            <a:r>
              <a:rPr lang="cs-CZ" dirty="0" smtClean="0"/>
              <a:t> </a:t>
            </a:r>
            <a:r>
              <a:rPr lang="cs-CZ" dirty="0" err="1" smtClean="0"/>
              <a:t>colorada</a:t>
            </a:r>
            <a:r>
              <a:rPr lang="cs-CZ" dirty="0" smtClean="0"/>
              <a:t> </a:t>
            </a:r>
            <a:r>
              <a:rPr lang="cs-CZ" dirty="0" err="1" smtClean="0"/>
              <a:t>según</a:t>
            </a:r>
            <a:r>
              <a:rPr lang="cs-CZ" dirty="0" smtClean="0"/>
              <a:t> </a:t>
            </a:r>
            <a:r>
              <a:rPr lang="cs-CZ" dirty="0" err="1" smtClean="0"/>
              <a:t>últimos</a:t>
            </a:r>
            <a:r>
              <a:rPr lang="cs-CZ" dirty="0" smtClean="0"/>
              <a:t> </a:t>
            </a:r>
            <a:r>
              <a:rPr lang="cs-CZ" dirty="0" err="1" smtClean="0"/>
              <a:t>tres</a:t>
            </a:r>
            <a:r>
              <a:rPr lang="cs-CZ" dirty="0" smtClean="0"/>
              <a:t> </a:t>
            </a:r>
            <a:r>
              <a:rPr lang="cs-CZ" dirty="0" err="1" smtClean="0"/>
              <a:t>libros</a:t>
            </a:r>
            <a:r>
              <a:rPr lang="cs-CZ" dirty="0" smtClean="0"/>
              <a:t>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he Good Soldier Svejk (1957) - Extremely feeble-minde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0"/>
            <a:ext cx="8700459" cy="6525344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5580112" y="6611779"/>
            <a:ext cx="63904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https://www.youtube.com/watch?v=BwWexJ72MbI</a:t>
            </a:r>
            <a:endParaRPr lang="cs-CZ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-171400"/>
            <a:ext cx="8229600" cy="1793354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Osudy dobrého vojáka Švejka</a:t>
            </a:r>
            <a:b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Destinos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de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buen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soldado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Švejk)</a:t>
            </a:r>
            <a:endParaRPr lang="cs-CZ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4708360"/>
            <a:ext cx="8229600" cy="21496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cs-CZ" dirty="0" smtClean="0"/>
              <a:t>1986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Stanislav Látal</a:t>
            </a:r>
          </a:p>
          <a:p>
            <a:pPr algn="ctr">
              <a:buNone/>
            </a:pPr>
            <a:r>
              <a:rPr lang="cs-CZ" dirty="0" smtClean="0"/>
              <a:t>Protagonista: Petr </a:t>
            </a:r>
            <a:r>
              <a:rPr lang="cs-CZ" dirty="0" err="1" smtClean="0"/>
              <a:t>Haničinec</a:t>
            </a:r>
            <a:endParaRPr lang="cs-CZ" dirty="0" smtClean="0"/>
          </a:p>
          <a:p>
            <a:pPr algn="ctr">
              <a:buNone/>
            </a:pPr>
            <a:r>
              <a:rPr lang="cs-CZ" dirty="0" err="1" smtClean="0"/>
              <a:t>Una</a:t>
            </a:r>
            <a:r>
              <a:rPr lang="cs-CZ" dirty="0" smtClean="0"/>
              <a:t> </a:t>
            </a:r>
            <a:r>
              <a:rPr lang="cs-CZ" dirty="0" err="1" smtClean="0"/>
              <a:t>película</a:t>
            </a:r>
            <a:r>
              <a:rPr lang="cs-CZ" dirty="0" smtClean="0"/>
              <a:t> de </a:t>
            </a:r>
            <a:r>
              <a:rPr lang="cs-CZ" dirty="0" err="1" smtClean="0"/>
              <a:t>marionetas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23554" name="Picture 2" descr="http://img.csfd.cz/files/images/film/photos/000/466/466670_f2ddeb.jpg?w370h3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84784"/>
            <a:ext cx="4532362" cy="3209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196752"/>
            <a:ext cx="8064896" cy="1217290"/>
          </a:xfrm>
        </p:spPr>
        <p:txBody>
          <a:bodyPr>
            <a:normAutofit/>
          </a:bodyPr>
          <a:lstStyle/>
          <a:p>
            <a:pPr algn="ctr"/>
            <a:r>
              <a:rPr lang="cs-CZ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LAS</a:t>
            </a:r>
            <a:endParaRPr lang="cs-CZ" sz="4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539552" y="2348880"/>
            <a:ext cx="7560840" cy="121729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2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cs-CZ" sz="45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PELÍCULAS</a:t>
            </a:r>
            <a:endParaRPr kumimoji="0" lang="cs-CZ" sz="45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539552" y="3645024"/>
            <a:ext cx="7812360" cy="121729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EXTRANJERAS</a:t>
            </a:r>
            <a:endParaRPr kumimoji="0" lang="cs-CZ" sz="44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399032"/>
          </a:xfrm>
        </p:spPr>
        <p:txBody>
          <a:bodyPr/>
          <a:lstStyle/>
          <a:p>
            <a:pPr algn="ctr"/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Schweik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´s New </a:t>
            </a: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Adventures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(Švejk bourá Německo)</a:t>
            </a:r>
            <a:endParaRPr lang="cs-CZ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996952"/>
            <a:ext cx="8229600" cy="2770328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1943</a:t>
            </a:r>
          </a:p>
          <a:p>
            <a:pPr algn="ctr">
              <a:buNone/>
            </a:pPr>
            <a:r>
              <a:rPr lang="cs-CZ" dirty="0" smtClean="0"/>
              <a:t>INGLATERRA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Karel Lamač</a:t>
            </a:r>
          </a:p>
          <a:p>
            <a:pPr algn="ctr">
              <a:buNone/>
            </a:pPr>
            <a:r>
              <a:rPr lang="cs-CZ" dirty="0" smtClean="0"/>
              <a:t>Protagonista: </a:t>
            </a:r>
            <a:r>
              <a:rPr lang="cs-CZ" dirty="0" err="1" smtClean="0"/>
              <a:t>Lloyd</a:t>
            </a:r>
            <a:r>
              <a:rPr lang="cs-CZ" dirty="0" smtClean="0"/>
              <a:t> </a:t>
            </a:r>
            <a:r>
              <a:rPr lang="cs-CZ" dirty="0" err="1" smtClean="0"/>
              <a:t>Pearson</a:t>
            </a:r>
            <a:endParaRPr lang="cs-CZ" dirty="0" smtClean="0"/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1943 VB Karel Lamač - Švejk bourá Německo - Schweik's New Adventures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0"/>
            <a:ext cx="8748464" cy="6561348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012160" y="6596390"/>
            <a:ext cx="331236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  <a:tab pos="4572000" algn="l"/>
                <a:tab pos="4800600" algn="l"/>
                <a:tab pos="5029200" algn="l"/>
                <a:tab pos="5257800" algn="l"/>
                <a:tab pos="5486400" algn="l"/>
                <a:tab pos="5715000" algn="l"/>
                <a:tab pos="5943600" algn="l"/>
                <a:tab pos="6172200" algn="l"/>
                <a:tab pos="6400800" algn="l"/>
                <a:tab pos="6629400" algn="l"/>
                <a:tab pos="6858000" algn="l"/>
                <a:tab pos="7086600" algn="l"/>
                <a:tab pos="7315200" algn="l"/>
              </a:tabLst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http://www.</a:t>
            </a:r>
            <a:r>
              <a:rPr kumimoji="0" lang="cs-CZ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youtube.com</a:t>
            </a: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/</a:t>
            </a:r>
            <a:r>
              <a:rPr kumimoji="0" lang="cs-CZ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watch</a:t>
            </a: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?v=ISfIqBXDCS4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Der brave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Solldat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Schwejk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cs-CZ" sz="4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Buen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soldado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Švejk)</a:t>
            </a:r>
            <a:endParaRPr lang="cs-CZ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3130368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1960</a:t>
            </a:r>
          </a:p>
          <a:p>
            <a:pPr algn="ctr">
              <a:buNone/>
            </a:pPr>
            <a:r>
              <a:rPr lang="cs-CZ" dirty="0" smtClean="0"/>
              <a:t>ALEMANIA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Axel </a:t>
            </a:r>
            <a:r>
              <a:rPr lang="cs-CZ" dirty="0" err="1" smtClean="0"/>
              <a:t>von</a:t>
            </a:r>
            <a:r>
              <a:rPr lang="cs-CZ" dirty="0" smtClean="0"/>
              <a:t> </a:t>
            </a:r>
            <a:r>
              <a:rPr lang="cs-CZ" dirty="0" err="1" smtClean="0"/>
              <a:t>Ambesser</a:t>
            </a:r>
            <a:endParaRPr lang="cs-CZ" dirty="0" smtClean="0"/>
          </a:p>
          <a:p>
            <a:pPr algn="ctr">
              <a:buNone/>
            </a:pPr>
            <a:r>
              <a:rPr lang="cs-CZ" dirty="0" smtClean="0"/>
              <a:t>Protagonista: </a:t>
            </a:r>
            <a:r>
              <a:rPr lang="cs-CZ" dirty="0" err="1" smtClean="0"/>
              <a:t>Heinz</a:t>
            </a:r>
            <a:r>
              <a:rPr lang="cs-CZ" dirty="0" smtClean="0"/>
              <a:t> </a:t>
            </a:r>
            <a:r>
              <a:rPr lang="cs-CZ" dirty="0" err="1" smtClean="0"/>
              <a:t>Rűhmann</a:t>
            </a:r>
            <a:endParaRPr lang="cs-CZ" dirty="0" smtClean="0"/>
          </a:p>
          <a:p>
            <a:pPr algn="ctr">
              <a:buNone/>
            </a:pPr>
            <a:r>
              <a:rPr lang="cs-CZ" dirty="0" err="1" smtClean="0"/>
              <a:t>Una</a:t>
            </a:r>
            <a:r>
              <a:rPr lang="cs-CZ" dirty="0" smtClean="0"/>
              <a:t> </a:t>
            </a:r>
            <a:r>
              <a:rPr lang="cs-CZ" dirty="0" err="1" smtClean="0"/>
              <a:t>película</a:t>
            </a:r>
            <a:r>
              <a:rPr lang="cs-CZ" dirty="0" smtClean="0"/>
              <a:t> </a:t>
            </a:r>
            <a:r>
              <a:rPr lang="cs-CZ" dirty="0" err="1" smtClean="0"/>
              <a:t>blanca</a:t>
            </a:r>
            <a:r>
              <a:rPr lang="cs-CZ" dirty="0" smtClean="0"/>
              <a:t> y negra.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012160" y="6596390"/>
            <a:ext cx="31318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  <a:tab pos="4572000" algn="l"/>
                <a:tab pos="4800600" algn="l"/>
                <a:tab pos="5029200" algn="l"/>
                <a:tab pos="5257800" algn="l"/>
                <a:tab pos="5486400" algn="l"/>
                <a:tab pos="5715000" algn="l"/>
                <a:tab pos="5943600" algn="l"/>
                <a:tab pos="6172200" algn="l"/>
                <a:tab pos="6400800" algn="l"/>
                <a:tab pos="6629400" algn="l"/>
                <a:tab pos="6858000" algn="l"/>
                <a:tab pos="7086600" algn="l"/>
                <a:tab pos="7315200" algn="l"/>
              </a:tabLst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http://www.</a:t>
            </a:r>
            <a:r>
              <a:rPr kumimoji="0" lang="cs-CZ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youtube.com</a:t>
            </a: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/</a:t>
            </a:r>
            <a:r>
              <a:rPr kumimoji="0" lang="cs-CZ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watch</a:t>
            </a: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?v=</a:t>
            </a:r>
            <a:r>
              <a:rPr kumimoji="0" lang="cs-CZ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apvO</a:t>
            </a: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_</a:t>
            </a:r>
            <a:r>
              <a:rPr kumimoji="0" lang="cs-CZ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Segoe Print" pitchFamily="2" charset="0"/>
              </a:rPr>
              <a:t>JDGnKQ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1960 GER Der brave Soldat Schwejk (1960) Trailer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0"/>
            <a:ext cx="8640960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Die </a:t>
            </a: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Schwejks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Flegeljahre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Juventud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de Švejk)</a:t>
            </a:r>
            <a:endParaRPr lang="cs-CZ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778440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1963</a:t>
            </a:r>
          </a:p>
          <a:p>
            <a:pPr algn="ctr">
              <a:buNone/>
            </a:pPr>
            <a:r>
              <a:rPr lang="cs-CZ" dirty="0" smtClean="0"/>
              <a:t>AUSTRIA 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Wolfgang </a:t>
            </a:r>
            <a:r>
              <a:rPr lang="cs-CZ" dirty="0" err="1" smtClean="0"/>
              <a:t>Liebeneiner</a:t>
            </a:r>
            <a:endParaRPr lang="cs-CZ" dirty="0" smtClean="0"/>
          </a:p>
          <a:p>
            <a:pPr algn="ctr">
              <a:buNone/>
            </a:pPr>
            <a:r>
              <a:rPr lang="cs-CZ" dirty="0" smtClean="0"/>
              <a:t>Protagonista: Peter Alexander</a:t>
            </a:r>
          </a:p>
          <a:p>
            <a:pPr algn="ctr">
              <a:buNone/>
            </a:pPr>
            <a:r>
              <a:rPr lang="cs-CZ" dirty="0" err="1" smtClean="0"/>
              <a:t>Una</a:t>
            </a:r>
            <a:r>
              <a:rPr lang="cs-CZ" dirty="0" smtClean="0"/>
              <a:t> </a:t>
            </a:r>
            <a:r>
              <a:rPr lang="cs-CZ" dirty="0" err="1" smtClean="0"/>
              <a:t>película</a:t>
            </a:r>
            <a:r>
              <a:rPr lang="cs-CZ" dirty="0" smtClean="0"/>
              <a:t> </a:t>
            </a:r>
            <a:r>
              <a:rPr lang="cs-CZ" dirty="0" err="1" smtClean="0"/>
              <a:t>blanca</a:t>
            </a:r>
            <a:r>
              <a:rPr lang="cs-CZ" dirty="0" smtClean="0"/>
              <a:t> y negra.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649338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Buen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soldado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Švejk </a:t>
            </a:r>
            <a:b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(Die </a:t>
            </a: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Abenteuer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des </a:t>
            </a: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braven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Soldaten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Schwejk</a:t>
            </a:r>
            <a:r>
              <a:rPr lang="cs-CZ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539552" y="2708920"/>
            <a:ext cx="8229600" cy="3889904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1972</a:t>
            </a:r>
          </a:p>
          <a:p>
            <a:pPr algn="ctr">
              <a:buNone/>
            </a:pPr>
            <a:r>
              <a:rPr lang="cs-CZ" dirty="0" smtClean="0"/>
              <a:t>AUSTRIA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Wolfgang </a:t>
            </a:r>
            <a:r>
              <a:rPr lang="cs-CZ" dirty="0" err="1" smtClean="0"/>
              <a:t>Liebneiner</a:t>
            </a:r>
            <a:endParaRPr lang="cs-CZ" dirty="0" smtClean="0"/>
          </a:p>
          <a:p>
            <a:pPr algn="ctr">
              <a:buNone/>
            </a:pPr>
            <a:r>
              <a:rPr lang="cs-CZ" dirty="0" smtClean="0"/>
              <a:t>Protagonista: </a:t>
            </a:r>
            <a:r>
              <a:rPr lang="cs-CZ" dirty="0" err="1" smtClean="0"/>
              <a:t>Fritz</a:t>
            </a:r>
            <a:r>
              <a:rPr lang="cs-CZ" dirty="0" smtClean="0"/>
              <a:t> </a:t>
            </a:r>
            <a:r>
              <a:rPr lang="cs-CZ" dirty="0" err="1" smtClean="0"/>
              <a:t>Muliar</a:t>
            </a:r>
            <a:endParaRPr lang="cs-CZ" dirty="0" smtClean="0"/>
          </a:p>
          <a:p>
            <a:pPr algn="ctr">
              <a:buNone/>
            </a:pPr>
            <a:r>
              <a:rPr lang="cs-CZ" dirty="0" err="1" smtClean="0"/>
              <a:t>Una</a:t>
            </a:r>
            <a:r>
              <a:rPr lang="cs-CZ" dirty="0" smtClean="0"/>
              <a:t> </a:t>
            </a:r>
            <a:r>
              <a:rPr lang="cs-CZ" dirty="0" err="1" smtClean="0"/>
              <a:t>serie</a:t>
            </a:r>
            <a:r>
              <a:rPr lang="cs-CZ" dirty="0" smtClean="0"/>
              <a:t>.</a:t>
            </a:r>
          </a:p>
          <a:p>
            <a:pPr algn="ctr"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32656"/>
            <a:ext cx="8064896" cy="1217290"/>
          </a:xfrm>
        </p:spPr>
        <p:txBody>
          <a:bodyPr>
            <a:normAutofit/>
          </a:bodyPr>
          <a:lstStyle/>
          <a:p>
            <a:pPr algn="ctr"/>
            <a:r>
              <a:rPr lang="cs-CZ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LAS</a:t>
            </a:r>
            <a:endParaRPr lang="cs-CZ" sz="4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323528" y="1484784"/>
            <a:ext cx="7560840" cy="121729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2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cs-CZ" sz="45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PELÍCULAS</a:t>
            </a:r>
            <a:endParaRPr kumimoji="0" lang="cs-CZ" sz="45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48072" y="2636912"/>
            <a:ext cx="6516216" cy="121729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2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</a:t>
            </a:r>
            <a:endParaRPr kumimoji="0" lang="cs-CZ" sz="42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67544" y="3717032"/>
            <a:ext cx="7812360" cy="121729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CHECOSLOVAKIA</a:t>
            </a:r>
            <a:endParaRPr kumimoji="0" lang="cs-CZ" sz="44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07288" cy="2369418"/>
          </a:xfrm>
        </p:spPr>
        <p:txBody>
          <a:bodyPr>
            <a:noAutofit/>
          </a:bodyPr>
          <a:lstStyle/>
          <a:p>
            <a:pPr algn="ctr"/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The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Good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Soldier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Shweik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Похождения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бравого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солдата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Швейка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  <a:endParaRPr lang="cs-CZ" sz="4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3501008"/>
            <a:ext cx="7488832" cy="2664296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2009</a:t>
            </a:r>
          </a:p>
          <a:p>
            <a:pPr algn="ctr">
              <a:buNone/>
            </a:pPr>
            <a:r>
              <a:rPr lang="cs-CZ" dirty="0" smtClean="0"/>
              <a:t>INGLATERRA, UCRANIA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Robert </a:t>
            </a:r>
            <a:r>
              <a:rPr lang="cs-CZ" dirty="0" err="1" smtClean="0"/>
              <a:t>Crombie</a:t>
            </a:r>
            <a:endParaRPr lang="cs-CZ" dirty="0" smtClean="0"/>
          </a:p>
          <a:p>
            <a:pPr algn="ctr">
              <a:buNone/>
            </a:pPr>
            <a:r>
              <a:rPr lang="cs-CZ" dirty="0" smtClean="0"/>
              <a:t>Es </a:t>
            </a:r>
            <a:r>
              <a:rPr lang="cs-CZ" dirty="0" err="1" smtClean="0"/>
              <a:t>una</a:t>
            </a:r>
            <a:r>
              <a:rPr lang="cs-CZ" dirty="0" smtClean="0"/>
              <a:t> </a:t>
            </a:r>
            <a:r>
              <a:rPr lang="cs-CZ" dirty="0" err="1" smtClean="0"/>
              <a:t>película</a:t>
            </a:r>
            <a:r>
              <a:rPr lang="cs-CZ" dirty="0" smtClean="0"/>
              <a:t> </a:t>
            </a:r>
            <a:r>
              <a:rPr lang="cs-CZ" dirty="0" err="1" smtClean="0"/>
              <a:t>animada</a:t>
            </a:r>
            <a:r>
              <a:rPr lang="cs-CZ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009 GB kreslený eng titulky The Good Soldier - Trailer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0"/>
            <a:ext cx="8700459" cy="6525344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5417840" y="6611779"/>
            <a:ext cx="37261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 smtClean="0"/>
              <a:t>https://www.youtube.com/watch?v=-otfjHzjotY</a:t>
            </a:r>
            <a:endParaRPr lang="cs-CZ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DEL LIBRO A PELÍCULA</a:t>
            </a:r>
            <a:endParaRPr lang="cs-CZ" sz="4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826008"/>
          </a:xfrm>
        </p:spPr>
        <p:txBody>
          <a:bodyPr>
            <a:normAutofit/>
          </a:bodyPr>
          <a:lstStyle/>
          <a:p>
            <a:pPr lvl="0">
              <a:buClr>
                <a:schemeClr val="accent6">
                  <a:lumMod val="20000"/>
                  <a:lumOff val="80000"/>
                </a:schemeClr>
              </a:buClr>
              <a:buFont typeface="Courier New" pitchFamily="49" charset="0"/>
              <a:buChar char="o"/>
            </a:pPr>
            <a:r>
              <a:rPr lang="cs-CZ" sz="3200" dirty="0" smtClean="0"/>
              <a:t>las </a:t>
            </a:r>
            <a:r>
              <a:rPr lang="cs-CZ" sz="3200" dirty="0" err="1" smtClean="0"/>
              <a:t>películas</a:t>
            </a:r>
            <a:r>
              <a:rPr lang="cs-CZ" sz="3200" dirty="0" smtClean="0"/>
              <a:t> se </a:t>
            </a:r>
            <a:r>
              <a:rPr lang="cs-CZ" sz="3200" dirty="0" err="1" smtClean="0"/>
              <a:t>grabaron</a:t>
            </a:r>
            <a:r>
              <a:rPr lang="cs-CZ" sz="3200" dirty="0" smtClean="0"/>
              <a:t> </a:t>
            </a:r>
            <a:r>
              <a:rPr lang="cs-CZ" sz="3200" dirty="0" err="1" smtClean="0"/>
              <a:t>en</a:t>
            </a:r>
            <a:r>
              <a:rPr lang="cs-CZ" sz="3200" dirty="0" smtClean="0"/>
              <a:t> </a:t>
            </a:r>
            <a:r>
              <a:rPr lang="cs-CZ" sz="3200" dirty="0" err="1" smtClean="0"/>
              <a:t>todos</a:t>
            </a:r>
            <a:r>
              <a:rPr lang="cs-CZ" sz="3200" dirty="0" smtClean="0"/>
              <a:t> los </a:t>
            </a:r>
            <a:r>
              <a:rPr lang="cs-CZ" sz="3200" dirty="0" err="1" smtClean="0"/>
              <a:t>lugares</a:t>
            </a:r>
            <a:r>
              <a:rPr lang="cs-CZ" sz="3200" dirty="0" smtClean="0"/>
              <a:t> </a:t>
            </a:r>
            <a:r>
              <a:rPr lang="cs-CZ" sz="3200" dirty="0" err="1" smtClean="0"/>
              <a:t>que</a:t>
            </a:r>
            <a:r>
              <a:rPr lang="cs-CZ" sz="3200" dirty="0" smtClean="0"/>
              <a:t> se </a:t>
            </a:r>
            <a:r>
              <a:rPr lang="cs-CZ" sz="3200" dirty="0" err="1" smtClean="0"/>
              <a:t>podían</a:t>
            </a:r>
            <a:r>
              <a:rPr lang="cs-CZ" sz="3200" dirty="0" smtClean="0"/>
              <a:t> </a:t>
            </a:r>
            <a:r>
              <a:rPr lang="cs-CZ" sz="3200" dirty="0" err="1" smtClean="0"/>
              <a:t>identificar</a:t>
            </a:r>
            <a:r>
              <a:rPr lang="cs-CZ" sz="3200" dirty="0" smtClean="0"/>
              <a:t> </a:t>
            </a:r>
            <a:r>
              <a:rPr lang="cs-CZ" sz="3200" dirty="0" err="1" smtClean="0"/>
              <a:t>del</a:t>
            </a:r>
            <a:r>
              <a:rPr lang="cs-CZ" sz="3200" dirty="0" smtClean="0"/>
              <a:t> libro</a:t>
            </a:r>
          </a:p>
          <a:p>
            <a:pPr lvl="0">
              <a:buClr>
                <a:schemeClr val="accent6">
                  <a:lumMod val="20000"/>
                  <a:lumOff val="80000"/>
                </a:schemeClr>
              </a:buClr>
              <a:buFont typeface="Courier New" pitchFamily="49" charset="0"/>
              <a:buChar char="o"/>
            </a:pPr>
            <a:r>
              <a:rPr lang="cs-CZ" sz="3200" dirty="0" smtClean="0"/>
              <a:t>los </a:t>
            </a:r>
            <a:r>
              <a:rPr lang="cs-CZ" sz="3200" dirty="0" err="1" smtClean="0"/>
              <a:t>autores</a:t>
            </a:r>
            <a:r>
              <a:rPr lang="cs-CZ" sz="3200" dirty="0" smtClean="0"/>
              <a:t> </a:t>
            </a:r>
            <a:r>
              <a:rPr lang="cs-CZ" sz="3200" dirty="0" err="1" smtClean="0"/>
              <a:t>quitaron</a:t>
            </a:r>
            <a:r>
              <a:rPr lang="cs-CZ" sz="3200" dirty="0" smtClean="0"/>
              <a:t> </a:t>
            </a:r>
            <a:r>
              <a:rPr lang="cs-CZ" sz="3200" dirty="0" err="1" smtClean="0"/>
              <a:t>algunos</a:t>
            </a:r>
            <a:r>
              <a:rPr lang="cs-CZ" sz="3200" dirty="0" smtClean="0"/>
              <a:t> </a:t>
            </a:r>
            <a:r>
              <a:rPr lang="cs-CZ" sz="3200" dirty="0" err="1" smtClean="0"/>
              <a:t>vulgarismos</a:t>
            </a:r>
            <a:r>
              <a:rPr lang="cs-CZ" sz="3200" dirty="0" smtClean="0"/>
              <a:t> y las </a:t>
            </a:r>
            <a:r>
              <a:rPr lang="cs-CZ" sz="3200" dirty="0" err="1" smtClean="0"/>
              <a:t>anécdotas</a:t>
            </a:r>
            <a:r>
              <a:rPr lang="cs-CZ" sz="3200" dirty="0" smtClean="0"/>
              <a:t> </a:t>
            </a:r>
            <a:r>
              <a:rPr lang="cs-CZ" sz="3200" dirty="0" err="1" smtClean="0"/>
              <a:t>que</a:t>
            </a:r>
            <a:r>
              <a:rPr lang="cs-CZ" sz="3200" dirty="0" smtClean="0"/>
              <a:t> </a:t>
            </a:r>
            <a:r>
              <a:rPr lang="cs-CZ" sz="3200" dirty="0" err="1" smtClean="0"/>
              <a:t>dice</a:t>
            </a:r>
            <a:r>
              <a:rPr lang="cs-CZ" sz="3200" dirty="0" smtClean="0"/>
              <a:t> Švejk para </a:t>
            </a:r>
            <a:r>
              <a:rPr lang="cs-CZ" sz="3200" dirty="0" err="1" smtClean="0"/>
              <a:t>divertir</a:t>
            </a:r>
            <a:r>
              <a:rPr lang="cs-CZ" sz="3200" dirty="0" smtClean="0"/>
              <a:t> </a:t>
            </a:r>
            <a:r>
              <a:rPr lang="cs-CZ" sz="3200" dirty="0" err="1" smtClean="0"/>
              <a:t>gente</a:t>
            </a:r>
            <a:endParaRPr lang="cs-CZ" sz="3200" dirty="0" smtClean="0"/>
          </a:p>
          <a:p>
            <a:pPr lvl="0">
              <a:buClr>
                <a:schemeClr val="accent6">
                  <a:lumMod val="20000"/>
                  <a:lumOff val="80000"/>
                </a:schemeClr>
              </a:buClr>
              <a:buFont typeface="Courier New" pitchFamily="49" charset="0"/>
              <a:buChar char="o"/>
            </a:pPr>
            <a:r>
              <a:rPr lang="cs-CZ" sz="3200" dirty="0" err="1" smtClean="0"/>
              <a:t>cambiaron</a:t>
            </a:r>
            <a:r>
              <a:rPr lang="cs-CZ" sz="3200" dirty="0" smtClean="0"/>
              <a:t> </a:t>
            </a:r>
            <a:r>
              <a:rPr lang="cs-CZ" sz="3200" dirty="0" err="1" smtClean="0"/>
              <a:t>destinos</a:t>
            </a:r>
            <a:r>
              <a:rPr lang="cs-CZ" sz="3200" dirty="0" smtClean="0"/>
              <a:t> de </a:t>
            </a:r>
            <a:r>
              <a:rPr lang="cs-CZ" sz="3200" dirty="0" err="1" smtClean="0"/>
              <a:t>algunos</a:t>
            </a:r>
            <a:r>
              <a:rPr lang="cs-CZ" sz="3200" dirty="0" smtClean="0"/>
              <a:t> </a:t>
            </a:r>
            <a:r>
              <a:rPr lang="cs-CZ" sz="3200" dirty="0" err="1" smtClean="0"/>
              <a:t>actores</a:t>
            </a:r>
            <a:r>
              <a:rPr lang="cs-CZ" sz="3200" dirty="0" smtClean="0"/>
              <a:t> para </a:t>
            </a:r>
            <a:r>
              <a:rPr lang="cs-CZ" sz="3200" dirty="0" err="1" smtClean="0"/>
              <a:t>que</a:t>
            </a:r>
            <a:r>
              <a:rPr lang="cs-CZ" sz="3200" dirty="0" smtClean="0"/>
              <a:t> las </a:t>
            </a:r>
            <a:r>
              <a:rPr lang="cs-CZ" sz="3200" dirty="0" err="1" smtClean="0"/>
              <a:t>películas</a:t>
            </a:r>
            <a:r>
              <a:rPr lang="cs-CZ" sz="3200" dirty="0" smtClean="0"/>
              <a:t> no </a:t>
            </a:r>
            <a:r>
              <a:rPr lang="cs-CZ" sz="3200" dirty="0" err="1" smtClean="0"/>
              <a:t>sean</a:t>
            </a:r>
            <a:r>
              <a:rPr lang="cs-CZ" sz="3200" dirty="0" smtClean="0"/>
              <a:t> </a:t>
            </a:r>
            <a:r>
              <a:rPr lang="cs-CZ" sz="3200" dirty="0" err="1" smtClean="0"/>
              <a:t>largas</a:t>
            </a:r>
            <a:endParaRPr lang="cs-CZ" sz="3200" dirty="0" smtClean="0"/>
          </a:p>
          <a:p>
            <a:pPr>
              <a:buNone/>
            </a:pP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435280" cy="3089498"/>
          </a:xfrm>
        </p:spPr>
        <p:txBody>
          <a:bodyPr>
            <a:noAutofit/>
          </a:bodyPr>
          <a:lstStyle/>
          <a:p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Dobrý voják Švejk </a:t>
            </a:r>
            <a:b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(El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buen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soldado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Švejk)</a:t>
            </a:r>
            <a:b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       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Švejk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na frontě</a:t>
            </a:r>
            <a:b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(Švejk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en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la </a:t>
            </a:r>
            <a:r>
              <a:rPr lang="cs-CZ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guerra</a:t>
            </a:r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  <a:endParaRPr lang="cs-CZ" sz="4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3717032"/>
            <a:ext cx="8003232" cy="27377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cs-CZ" dirty="0" smtClean="0"/>
              <a:t>1926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Karel Lamač</a:t>
            </a:r>
          </a:p>
          <a:p>
            <a:pPr algn="ctr">
              <a:buNone/>
            </a:pPr>
            <a:r>
              <a:rPr lang="cs-CZ" dirty="0" smtClean="0"/>
              <a:t>Protagonista: Karel </a:t>
            </a:r>
            <a:r>
              <a:rPr lang="cs-CZ" dirty="0" err="1" smtClean="0"/>
              <a:t>Noll</a:t>
            </a:r>
            <a:endParaRPr lang="cs-CZ" dirty="0" smtClean="0"/>
          </a:p>
          <a:p>
            <a:pPr algn="ctr">
              <a:buNone/>
            </a:pPr>
            <a:r>
              <a:rPr lang="cs-CZ" dirty="0" err="1" smtClean="0"/>
              <a:t>Película</a:t>
            </a:r>
            <a:r>
              <a:rPr lang="cs-CZ" dirty="0" smtClean="0"/>
              <a:t> </a:t>
            </a:r>
            <a:r>
              <a:rPr lang="cs-CZ" dirty="0" err="1" smtClean="0"/>
              <a:t>blanca</a:t>
            </a:r>
            <a:r>
              <a:rPr lang="cs-CZ" dirty="0" smtClean="0"/>
              <a:t> y negra, </a:t>
            </a:r>
            <a:r>
              <a:rPr lang="cs-CZ" dirty="0" err="1" smtClean="0"/>
              <a:t>muda</a:t>
            </a:r>
            <a:r>
              <a:rPr lang="cs-CZ" dirty="0" smtClean="0"/>
              <a:t>.</a:t>
            </a:r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sz="1100" dirty="0" smtClean="0"/>
              <a:t>http://www.</a:t>
            </a:r>
            <a:r>
              <a:rPr lang="cs-CZ" sz="1100" dirty="0" err="1" smtClean="0"/>
              <a:t>youtube.com</a:t>
            </a:r>
            <a:r>
              <a:rPr lang="cs-CZ" sz="1100" dirty="0" smtClean="0"/>
              <a:t>/</a:t>
            </a:r>
            <a:r>
              <a:rPr lang="cs-CZ" sz="1100" dirty="0" err="1" smtClean="0"/>
              <a:t>watch</a:t>
            </a:r>
            <a:r>
              <a:rPr lang="cs-CZ" sz="1100" dirty="0" smtClean="0"/>
              <a:t>?v=Zes3m7zVsDg&amp;list=PLDE4A21B4E405273B</a:t>
            </a:r>
          </a:p>
          <a:p>
            <a:pPr algn="ctr"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Švejk v ruském zajetí</a:t>
            </a:r>
            <a:b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(Švejk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en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cautiverio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ruso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  <a:endParaRPr lang="cs-CZ" sz="4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80920" cy="1872208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1926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Karel Lamač</a:t>
            </a:r>
          </a:p>
          <a:p>
            <a:pPr algn="ctr">
              <a:buNone/>
            </a:pPr>
            <a:r>
              <a:rPr lang="cs-CZ" dirty="0" smtClean="0"/>
              <a:t>Protagonista: Svatopluk </a:t>
            </a:r>
            <a:r>
              <a:rPr lang="cs-CZ" dirty="0" err="1" smtClean="0"/>
              <a:t>Innemann</a:t>
            </a:r>
            <a:endParaRPr lang="cs-CZ" dirty="0" smtClean="0"/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endParaRPr lang="cs-CZ" dirty="0"/>
          </a:p>
        </p:txBody>
      </p:sp>
      <p:pic>
        <p:nvPicPr>
          <p:cNvPr id="15362" name="Picture 2" descr="http://s3.amazonaws.com/auteurs_production/images/film/the-good-soldier-svejk/w384/the-good-soldier-svejk.jpg?13036637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933056"/>
            <a:ext cx="4392488" cy="2470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Švejk v civilu </a:t>
            </a:r>
            <a:b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(Švejk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en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civil)</a:t>
            </a:r>
            <a:endParaRPr lang="cs-CZ" sz="4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83160" y="2636912"/>
            <a:ext cx="7560840" cy="3385848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1927</a:t>
            </a:r>
          </a:p>
          <a:p>
            <a:pPr algn="ctr">
              <a:buNone/>
            </a:pPr>
            <a:r>
              <a:rPr lang="cs-CZ" dirty="0" smtClean="0"/>
              <a:t>    </a:t>
            </a:r>
            <a:r>
              <a:rPr lang="cs-CZ" dirty="0" err="1" smtClean="0"/>
              <a:t>Dirección</a:t>
            </a:r>
            <a:r>
              <a:rPr lang="cs-CZ" dirty="0" smtClean="0"/>
              <a:t>: Gustav Machatý</a:t>
            </a:r>
          </a:p>
          <a:p>
            <a:pPr algn="ctr">
              <a:buNone/>
            </a:pPr>
            <a:r>
              <a:rPr lang="cs-CZ" dirty="0" smtClean="0"/>
              <a:t>Protagonista: Karel </a:t>
            </a:r>
            <a:r>
              <a:rPr lang="cs-CZ" dirty="0" err="1" smtClean="0"/>
              <a:t>Noll</a:t>
            </a:r>
            <a:endParaRPr lang="cs-CZ" dirty="0" smtClean="0"/>
          </a:p>
          <a:p>
            <a:pPr algn="ctr">
              <a:buNone/>
            </a:pPr>
            <a:r>
              <a:rPr lang="cs-CZ" dirty="0" smtClean="0"/>
              <a:t>La </a:t>
            </a:r>
            <a:r>
              <a:rPr lang="cs-CZ" dirty="0" err="1" smtClean="0"/>
              <a:t>película</a:t>
            </a:r>
            <a:r>
              <a:rPr lang="cs-CZ" dirty="0" smtClean="0"/>
              <a:t> </a:t>
            </a:r>
            <a:r>
              <a:rPr lang="cs-CZ" dirty="0" err="1" smtClean="0"/>
              <a:t>muda</a:t>
            </a:r>
            <a:r>
              <a:rPr lang="cs-CZ" dirty="0" smtClean="0"/>
              <a:t> </a:t>
            </a:r>
            <a:r>
              <a:rPr lang="cs-CZ" dirty="0" err="1" smtClean="0"/>
              <a:t>según</a:t>
            </a:r>
            <a:r>
              <a:rPr lang="cs-CZ" dirty="0" smtClean="0"/>
              <a:t> </a:t>
            </a:r>
          </a:p>
          <a:p>
            <a:pPr algn="ctr">
              <a:buNone/>
            </a:pPr>
            <a:r>
              <a:rPr lang="cs-CZ" dirty="0" err="1" smtClean="0"/>
              <a:t>el</a:t>
            </a:r>
            <a:r>
              <a:rPr lang="cs-CZ" dirty="0" smtClean="0"/>
              <a:t> libro de Karel Vaněk.</a:t>
            </a:r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endParaRPr lang="cs-CZ" dirty="0"/>
          </a:p>
        </p:txBody>
      </p:sp>
      <p:pic>
        <p:nvPicPr>
          <p:cNvPr id="20482" name="Picture 2" descr="http://baila.net/img/017536db557435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2448272" cy="3722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Dobrý voják Švejk</a:t>
            </a:r>
            <a:b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Buen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soldado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Švejk)</a:t>
            </a:r>
            <a:endParaRPr lang="cs-CZ" sz="4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085184"/>
            <a:ext cx="8219256" cy="1978240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1931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Martin Frič</a:t>
            </a:r>
          </a:p>
          <a:p>
            <a:pPr algn="ctr">
              <a:buNone/>
            </a:pPr>
            <a:r>
              <a:rPr lang="cs-CZ" dirty="0" smtClean="0"/>
              <a:t>Protagonista: Saša </a:t>
            </a:r>
            <a:r>
              <a:rPr lang="cs-CZ" dirty="0" err="1" smtClean="0"/>
              <a:t>Rašilov</a:t>
            </a:r>
            <a:endParaRPr lang="cs-CZ" dirty="0"/>
          </a:p>
        </p:txBody>
      </p:sp>
      <p:pic>
        <p:nvPicPr>
          <p:cNvPr id="21506" name="Picture 2" descr="http://img.ceskatelevize.cz/program/porady/870904/foto/9075568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4464496" cy="3571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4409728"/>
            <a:ext cx="8229600" cy="2448272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1954</a:t>
            </a:r>
          </a:p>
          <a:p>
            <a:pPr algn="ctr">
              <a:buNone/>
            </a:pPr>
            <a:r>
              <a:rPr lang="cs-CZ" dirty="0" smtClean="0"/>
              <a:t>Voz de protagonista: Jan Werich 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Jiří Trnka</a:t>
            </a:r>
          </a:p>
          <a:p>
            <a:pPr algn="ctr">
              <a:buNone/>
            </a:pPr>
            <a:r>
              <a:rPr lang="cs-CZ" dirty="0" smtClean="0"/>
              <a:t>La </a:t>
            </a:r>
            <a:r>
              <a:rPr lang="cs-CZ" dirty="0" err="1" smtClean="0"/>
              <a:t>película</a:t>
            </a:r>
            <a:r>
              <a:rPr lang="cs-CZ" dirty="0" smtClean="0"/>
              <a:t> </a:t>
            </a:r>
            <a:r>
              <a:rPr lang="cs-CZ" dirty="0" err="1" smtClean="0"/>
              <a:t>colorada</a:t>
            </a:r>
            <a:r>
              <a:rPr lang="cs-CZ" dirty="0" smtClean="0"/>
              <a:t> de </a:t>
            </a:r>
            <a:r>
              <a:rPr lang="cs-CZ" dirty="0" err="1" smtClean="0"/>
              <a:t>marionetas</a:t>
            </a:r>
            <a:endParaRPr lang="cs-CZ" dirty="0" smtClean="0"/>
          </a:p>
          <a:p>
            <a:pPr algn="ctr">
              <a:buNone/>
            </a:pPr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Dobrý voják Švejk</a:t>
            </a:r>
            <a:br>
              <a:rPr lang="cs-CZ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Buen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soldado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Švejk)</a:t>
            </a:r>
            <a:endParaRPr lang="cs-CZ" sz="4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2530" name="Picture 2" descr="http://2.bp.blogspot.com/-8djkImsg-BI/UueTv6iYMUI/AAAAAAAAAF0/N_vQ6iADUC4/s1600/trnka_dobry_vojak_svej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484784"/>
            <a:ext cx="4128120" cy="2941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2369418"/>
          </a:xfrm>
        </p:spPr>
        <p:txBody>
          <a:bodyPr>
            <a:normAutofit/>
          </a:bodyPr>
          <a:lstStyle/>
          <a:p>
            <a:pPr algn="ctr"/>
            <a:r>
              <a:rPr lang="cs-CZ" sz="4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Dobrý voják Švejk</a:t>
            </a:r>
            <a:br>
              <a:rPr lang="cs-CZ" sz="4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Buen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cs-CZ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soldado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Švejk)</a:t>
            </a:r>
            <a:b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</a:t>
            </a:r>
            <a:r>
              <a:rPr lang="cs-CZ" sz="4000" baseline="30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  </a:t>
            </a:r>
            <a:r>
              <a:rPr lang="cs-CZ" sz="4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parte  </a:t>
            </a:r>
            <a:r>
              <a:rPr lang="cs-CZ" sz="4000" baseline="30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</a:t>
            </a:r>
            <a:endParaRPr lang="cs-CZ" baseline="30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3861048"/>
            <a:ext cx="8229600" cy="2593760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1956</a:t>
            </a:r>
          </a:p>
          <a:p>
            <a:pPr algn="ctr">
              <a:buNone/>
            </a:pPr>
            <a:r>
              <a:rPr lang="cs-CZ" dirty="0" err="1" smtClean="0"/>
              <a:t>Dirección</a:t>
            </a:r>
            <a:r>
              <a:rPr lang="cs-CZ" dirty="0" smtClean="0"/>
              <a:t>: Karel Steklý</a:t>
            </a:r>
          </a:p>
          <a:p>
            <a:pPr algn="ctr"/>
            <a:r>
              <a:rPr lang="cs-CZ" dirty="0" smtClean="0"/>
              <a:t>Protagonista: Rudolf </a:t>
            </a:r>
            <a:r>
              <a:rPr lang="cs-CZ" dirty="0" err="1" smtClean="0"/>
              <a:t>Hrušínský</a:t>
            </a:r>
            <a:endParaRPr lang="cs-CZ" dirty="0" smtClean="0"/>
          </a:p>
          <a:p>
            <a:pPr algn="ctr">
              <a:buNone/>
            </a:pPr>
            <a:r>
              <a:rPr lang="cs-CZ" dirty="0" err="1" smtClean="0"/>
              <a:t>Película</a:t>
            </a:r>
            <a:r>
              <a:rPr lang="cs-CZ" dirty="0" smtClean="0"/>
              <a:t> </a:t>
            </a:r>
            <a:r>
              <a:rPr lang="cs-CZ" dirty="0" err="1" smtClean="0"/>
              <a:t>colorada</a:t>
            </a:r>
            <a:r>
              <a:rPr lang="cs-CZ" dirty="0" smtClean="0"/>
              <a:t> </a:t>
            </a:r>
            <a:r>
              <a:rPr lang="cs-CZ" dirty="0" err="1" smtClean="0"/>
              <a:t>según</a:t>
            </a:r>
            <a:r>
              <a:rPr lang="cs-CZ" dirty="0" smtClean="0"/>
              <a:t> </a:t>
            </a:r>
            <a:r>
              <a:rPr lang="cs-CZ" dirty="0" err="1" smtClean="0"/>
              <a:t>primer</a:t>
            </a:r>
            <a:r>
              <a:rPr lang="cs-CZ" dirty="0" smtClean="0"/>
              <a:t> libro.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lent">
  <a:themeElements>
    <a:clrScheme name="Urbanistický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alen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Talent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103</TotalTime>
  <Words>310</Words>
  <Application>Microsoft Office PowerPoint</Application>
  <PresentationFormat>Předvádění na obrazovce (4:3)</PresentationFormat>
  <Paragraphs>89</Paragraphs>
  <Slides>21</Slides>
  <Notes>0</Notes>
  <HiddenSlides>0</HiddenSlides>
  <MMClips>4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Talent</vt:lpstr>
      <vt:lpstr>ŠVEJK EN LAS PELÍCULAS</vt:lpstr>
      <vt:lpstr>LAS</vt:lpstr>
      <vt:lpstr>DEL LIBRO A PELÍCULA</vt:lpstr>
      <vt:lpstr>Dobrý voják Švejk  (El buen soldado Švejk)                          Švejk na frontě                 (Švejk en la guerra)</vt:lpstr>
      <vt:lpstr>Švejk v ruském zajetí (Švejk en cautiverio ruso)</vt:lpstr>
      <vt:lpstr>Švejk v civilu  (Švejk en civil)</vt:lpstr>
      <vt:lpstr>Dobrý voják Švejk (Buen soldado Švejk)</vt:lpstr>
      <vt:lpstr>Dobrý voják Švejk (Buen soldado Švejk)</vt:lpstr>
      <vt:lpstr>Dobrý voják Švejk (Buen soldado Švejk) 1a  parte            </vt:lpstr>
      <vt:lpstr>Poslušně hlásím (Yo obedientemente) 2a  parte            </vt:lpstr>
      <vt:lpstr>Snímek 11</vt:lpstr>
      <vt:lpstr>Osudy dobrého vojáka Švejka (Destinos de buen soldado Švejk)</vt:lpstr>
      <vt:lpstr>LAS</vt:lpstr>
      <vt:lpstr>Schweik´s New Adventures (Švejk bourá Německo)</vt:lpstr>
      <vt:lpstr>Snímek 15</vt:lpstr>
      <vt:lpstr>Der brave Solldat Schwejk  ( Buen soldado Švejk)</vt:lpstr>
      <vt:lpstr>Snímek 17</vt:lpstr>
      <vt:lpstr>Die Schwejks Flegeljahre (Juventud de Švejk)</vt:lpstr>
      <vt:lpstr>  Buen soldado Švejk  (Die Abenteuer des braven Soldaten Schwejk)  </vt:lpstr>
      <vt:lpstr>The Good Soldier Shweik (Похождения бравого солдата Швейка)</vt:lpstr>
      <vt:lpstr>Snímek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ŠVEJK EN LAS PELÍCULAS</dc:title>
  <dc:creator>Týnka 2</dc:creator>
  <cp:lastModifiedBy>Týnka 2</cp:lastModifiedBy>
  <cp:revision>23</cp:revision>
  <dcterms:created xsi:type="dcterms:W3CDTF">2014-11-26T13:17:31Z</dcterms:created>
  <dcterms:modified xsi:type="dcterms:W3CDTF">2014-11-26T18:48:25Z</dcterms:modified>
</cp:coreProperties>
</file>