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 pitchFamily="34" charset="0"/>
              </a:defRPr>
            </a:lvl1pPr>
          </a:lstStyle>
          <a:p>
            <a:endParaRPr lang="es-E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</a:defRPr>
            </a:lvl1pPr>
          </a:lstStyle>
          <a:p>
            <a:fld id="{A117AC94-DBAD-488C-B04D-0DCA1D351D41}" type="datetimeFigureOut">
              <a:rPr lang="es-ES"/>
              <a:pPr/>
              <a:t>28/04/2014</a:t>
            </a:fld>
            <a:endParaRPr lang="es-ES"/>
          </a:p>
        </p:txBody>
      </p:sp>
      <p:sp>
        <p:nvSpPr>
          <p:cNvPr id="286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 pitchFamily="34" charset="0"/>
              </a:defRPr>
            </a:lvl1pPr>
          </a:lstStyle>
          <a:p>
            <a:endParaRPr lang="es-E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</a:defRPr>
            </a:lvl1pPr>
          </a:lstStyle>
          <a:p>
            <a:fld id="{68D1F386-526D-4B94-8957-1E6552AFAC1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Triángulo isósceles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5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B7E33002-5B44-44FA-B789-5C475691CEF3}" type="datetimeFigureOut">
              <a:rPr lang="es-ES"/>
              <a:pPr>
                <a:defRPr/>
              </a:pPr>
              <a:t>28/04/2014</a:t>
            </a:fld>
            <a:endParaRPr lang="es-ES"/>
          </a:p>
        </p:txBody>
      </p:sp>
      <p:sp>
        <p:nvSpPr>
          <p:cNvPr id="6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7B0F930-B4AC-4950-9DCF-3E0B6AD5A96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3AC70-A3AF-4C8A-BA4C-16E45CA09F5E}" type="datetimeFigureOut">
              <a:rPr lang="es-ES"/>
              <a:pPr>
                <a:defRPr/>
              </a:pPr>
              <a:t>28/04/2014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26070-16F6-499B-8CFD-E11C28DB876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1274B-A193-447E-8A81-FB0A8E085211}" type="datetimeFigureOut">
              <a:rPr lang="es-ES"/>
              <a:pPr>
                <a:defRPr/>
              </a:pPr>
              <a:t>28/04/2014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4C709-213F-45F4-AF64-11500C47892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C2A4A-BCDE-4442-A9CA-5DBAD635E990}" type="datetimeFigureOut">
              <a:rPr lang="es-ES"/>
              <a:pPr>
                <a:defRPr/>
              </a:pPr>
              <a:t>28/04/2014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B7832-1B41-43C5-8A07-22D3272275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Triángulo rectángulo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7 Triángulo isósceles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10 Conector recto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9 Conector recto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309DD-815D-4D33-9DCF-39FC9D18124A}" type="datetimeFigureOut">
              <a:rPr lang="es-ES"/>
              <a:pPr>
                <a:defRPr/>
              </a:pPr>
              <a:t>28/04/2014</a:t>
            </a:fld>
            <a:endParaRPr lang="es-ES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17FE-8DD7-4458-ACAF-0C4ADE3ADA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409BF-952C-4B91-950F-30B5AF8DE19A}" type="datetimeFigureOut">
              <a:rPr lang="es-ES"/>
              <a:pPr>
                <a:defRPr/>
              </a:pPr>
              <a:t>28/04/2014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DAB43-3620-4579-80EF-CEDC162B4C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69DF9-BDE5-49A5-9DC6-F9FA1432C050}" type="datetimeFigureOut">
              <a:rPr lang="es-ES"/>
              <a:pPr>
                <a:defRPr/>
              </a:pPr>
              <a:t>28/04/2014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9AB5CBCE-45F6-400E-9F80-70EB927E0C9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8443E-97A8-46A5-900B-B31962E089BB}" type="datetimeFigureOut">
              <a:rPr lang="es-ES"/>
              <a:pPr>
                <a:defRPr/>
              </a:pPr>
              <a:t>28/04/2014</a:t>
            </a:fld>
            <a:endParaRPr lang="es-E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6E437-3266-404F-99FA-081F3F9F53B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354B6-A765-422F-ACBC-6E5634A925F2}" type="datetimeFigureOut">
              <a:rPr lang="es-ES"/>
              <a:pPr>
                <a:defRPr/>
              </a:pPr>
              <a:t>28/04/2014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E72E5-8E86-4B18-8E9E-8D81E7FC056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7ADB917-DDD7-4C73-8FD9-26FA810B6E7B}" type="datetimeFigureOut">
              <a:rPr lang="es-ES"/>
              <a:pPr>
                <a:defRPr/>
              </a:pPr>
              <a:t>28/04/2014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795A3B4A-AD45-4942-9AB8-F833597ADFB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49443F4C-5528-489B-91CA-220AB1FEC0CC}" type="datetimeFigureOut">
              <a:rPr lang="es-ES"/>
              <a:pPr>
                <a:defRPr/>
              </a:pPr>
              <a:t>28/04/2014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1E2FF8DD-82CF-49B0-900C-161605F005C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0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4FF2F1-BB88-4E8B-8163-568FFB66528A}" type="datetimeFigureOut">
              <a:rPr lang="es-ES"/>
              <a:pPr>
                <a:defRPr/>
              </a:pPr>
              <a:t>28/04/2014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80D2DE-6F9C-41B4-8739-923EAB8C7A7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3" r:id="rId6"/>
    <p:sldLayoutId id="2147483742" r:id="rId7"/>
    <p:sldLayoutId id="2147483749" r:id="rId8"/>
    <p:sldLayoutId id="2147483750" r:id="rId9"/>
    <p:sldLayoutId id="2147483741" r:id="rId10"/>
    <p:sldLayoutId id="2147483740" r:id="rId11"/>
  </p:sldLayoutIdLst>
  <p:txStyles>
    <p:titleStyle>
      <a:lvl1pPr marL="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65C0E0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2pPr>
      <a:lvl3pPr marL="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3pPr>
      <a:lvl4pPr marL="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4pPr>
      <a:lvl5pPr marL="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8EBFD1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i&amp;rct=j&amp;q=&amp;esrc=s&amp;source=images&amp;cd=&amp;cad=rja&amp;uact=8&amp;docid=MsDxroKVxp6GZM&amp;tbnid=-4zVNWpkCHlNpM:&amp;ved=0CAUQjRw&amp;url=http://www.biografiasyvidas.com/biografia/p/pitagoras.htm&amp;ei=WhdYU7bkFuem0AW74YHoBQ&amp;bvm=bv.65177938,d.d2k&amp;psig=AFQjCNG_mV6M6k2TvZVz0dhZjEzhFl5ioQ&amp;ust=139836844064803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ca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Biografia de Pitàgores</a:t>
            </a:r>
            <a:endParaRPr lang="ca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ca-ES" dirty="0" smtClean="0"/>
              <a:t>Filòsof i matemàtic. </a:t>
            </a:r>
            <a:endParaRPr lang="ca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biografia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4338" name="Picture 4" descr="http://www.biografiasyvidas.com/biografia/p/fotos/pitagoras.jp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/>
          <a:srcRect t="18208" b="18208"/>
          <a:stretch>
            <a:fillRect/>
          </a:stretch>
        </p:blipFill>
        <p:spPr>
          <a:xfrm>
            <a:off x="1138238" y="374650"/>
            <a:ext cx="7334250" cy="5486400"/>
          </a:xfrm>
          <a:noFill/>
        </p:spPr>
      </p:pic>
      <p:sp>
        <p:nvSpPr>
          <p:cNvPr id="9" name="8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4250" cy="685800"/>
          </a:xfrm>
        </p:spPr>
        <p:txBody>
          <a:bodyPr>
            <a:normAutofit fontScale="77500" lnSpcReduction="20000"/>
          </a:bodyPr>
          <a:lstStyle/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ca-ES" sz="2400" b="1" dirty="0" smtClean="0"/>
              <a:t>Va nàixer el 570 </a:t>
            </a:r>
            <a:r>
              <a:rPr lang="ca-ES" sz="2400" b="1" dirty="0" err="1" smtClean="0"/>
              <a:t>a.C.en</a:t>
            </a:r>
            <a:r>
              <a:rPr lang="ca-ES" sz="2400" b="1" dirty="0" smtClean="0"/>
              <a:t> l'illa de </a:t>
            </a:r>
            <a:r>
              <a:rPr lang="ca-ES" sz="2400" b="1" dirty="0" err="1" smtClean="0"/>
              <a:t>Samos</a:t>
            </a:r>
            <a:r>
              <a:rPr lang="ca-ES" sz="2400" b="1" dirty="0" smtClean="0"/>
              <a:t>, junt amb </a:t>
            </a:r>
            <a:r>
              <a:rPr lang="ca-ES" sz="2400" b="1" dirty="0" err="1" smtClean="0"/>
              <a:t>Milet</a:t>
            </a:r>
            <a:r>
              <a:rPr lang="ca-ES" sz="2400" b="1" dirty="0" smtClean="0"/>
              <a:t>, sent fill de </a:t>
            </a:r>
            <a:r>
              <a:rPr lang="ca-ES" sz="2400" b="1" dirty="0" err="1" smtClean="0"/>
              <a:t>Menesarco</a:t>
            </a:r>
            <a:r>
              <a:rPr lang="ca-ES" sz="2400" b="1" dirty="0" smtClean="0"/>
              <a:t>, tal vegada un ric comerciant de </a:t>
            </a:r>
            <a:r>
              <a:rPr lang="ca-ES" sz="2400" b="1" dirty="0" err="1" smtClean="0"/>
              <a:t>Samos</a:t>
            </a:r>
            <a:r>
              <a:rPr lang="ca-ES" sz="2400" b="1" dirty="0" smtClean="0"/>
              <a:t>.</a:t>
            </a:r>
            <a:endParaRPr lang="ca-E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biografia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5362" name="8 Marcador de texto"/>
          <p:cNvSpPr>
            <a:spLocks noGrp="1"/>
          </p:cNvSpPr>
          <p:nvPr>
            <p:ph type="body" idx="2"/>
          </p:nvPr>
        </p:nvSpPr>
        <p:spPr>
          <a:xfrm>
            <a:off x="1187450" y="404813"/>
            <a:ext cx="7777163" cy="5943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ca-ES" sz="2000" b="1" smtClean="0"/>
              <a:t>Probablement va viatjar a Egipte, Fenícia i Babilònia. Va tornar a Samos durant la dictadura de Polícrates (538-522) . Cap a 529 va viatjar al sud d'Itàlia i va fundar en Crotona la fraternitat pitagòrica.</a:t>
            </a:r>
            <a:endParaRPr lang="ca-ES" sz="2000" smtClean="0"/>
          </a:p>
        </p:txBody>
      </p:sp>
      <p:pic>
        <p:nvPicPr>
          <p:cNvPr id="15363" name="9 Marcador de contenido" descr="3.jpg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58888" y="1844675"/>
            <a:ext cx="5715000" cy="3810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biografia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6386" name="2 Marcador de texto"/>
          <p:cNvSpPr>
            <a:spLocks noGrp="1"/>
          </p:cNvSpPr>
          <p:nvPr>
            <p:ph type="body" idx="2"/>
          </p:nvPr>
        </p:nvSpPr>
        <p:spPr>
          <a:xfrm>
            <a:off x="1135063" y="368300"/>
            <a:ext cx="7829550" cy="5943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ca-ES" sz="2000" b="1" smtClean="0"/>
              <a:t>Instruït en les ensenyances dels primers filòsofs jonis Com a Tals de Milet, Anaximandre i Anaxímenes. Cap al 530 a.C. es radica en Crotona, colònia grega al sud d'Itàlia, allà fundà un moviment amb propòsits polítics i filosòfics, conegut com a pitagorisme.</a:t>
            </a:r>
            <a:endParaRPr lang="ca-ES" sz="2000" smtClean="0"/>
          </a:p>
        </p:txBody>
      </p:sp>
      <p:pic>
        <p:nvPicPr>
          <p:cNvPr id="16387" name="4 Marcador de contenido" descr="pitagorismo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87450" y="2060575"/>
            <a:ext cx="5400675" cy="37687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Biografia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7410" name="2 Marcador de texto"/>
          <p:cNvSpPr>
            <a:spLocks noGrp="1"/>
          </p:cNvSpPr>
          <p:nvPr>
            <p:ph type="body" idx="2"/>
          </p:nvPr>
        </p:nvSpPr>
        <p:spPr>
          <a:xfrm>
            <a:off x="1135063" y="368300"/>
            <a:ext cx="7758112" cy="29892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ca-ES" sz="1800" b="1" smtClean="0"/>
              <a:t>La filosofia de Pitàgores es coneix només a través de l'obra dels seus deixebles. Els pitagòrics aconsellaven l'obediència i el silenci, l'abstinència, la senzillesa en el vestir i l'autoanàlisi. El primer vegetarià modern prominent va ser Pitàgores. La dieta pitagòrica va vindre a significar l'evitar la carn d'animals massacrats. L'ètica pitagòrica es va convertir primer en una moral filosòfica entre 490-430 a.C. amb el desig de crear una llei universal i absoluta incloent una orde de no matar ''criaturas vivas'', abstindre's de la ''desagradable matanza estridente'', en particular sacrificis d'animals, i ''nunca comer carne'' - de ''El Festín de los herejes''. Creien en la immortalitat i en la transmigració de l'ànima. Pitàgores proclamava que ell havia sigut Euphorbus, i combatut durant la guerra de Troia.</a:t>
            </a:r>
            <a:endParaRPr lang="ca-ES" sz="1800" smtClean="0"/>
          </a:p>
        </p:txBody>
      </p:sp>
      <p:pic>
        <p:nvPicPr>
          <p:cNvPr id="17411" name="4 Marcador de contenido" descr="pobre corderito...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932363" y="3933825"/>
            <a:ext cx="3884612" cy="25193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biografia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8434" name="2 Marcador de texto"/>
          <p:cNvSpPr>
            <a:spLocks noGrp="1"/>
          </p:cNvSpPr>
          <p:nvPr>
            <p:ph type="body" idx="2"/>
          </p:nvPr>
        </p:nvSpPr>
        <p:spPr>
          <a:xfrm>
            <a:off x="1135063" y="368300"/>
            <a:ext cx="7829550" cy="291623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ca-ES" sz="2000" b="1" smtClean="0"/>
              <a:t>Entre les investigacions matemàtiques dels pitagòrics es troben els seus estudis dels números parells i imparells, dels nombres primers i dels quadrats, essencials en la teoria dels números. Van cultivar el concepte de número, que va arribar a ser per a ells el principi crucial de tota proporció, orde i harmonia en l'univers. A través d'estos estudis, van establir una base científica per a les matemàtiques.</a:t>
            </a:r>
            <a:endParaRPr lang="ca-ES" sz="2000" smtClean="0"/>
          </a:p>
        </p:txBody>
      </p:sp>
      <p:pic>
        <p:nvPicPr>
          <p:cNvPr id="18435" name="4 Marcador de contenido" descr="matessss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87450" y="3644900"/>
            <a:ext cx="7561263" cy="27860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075" y="368300"/>
            <a:ext cx="914400" cy="59436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R="0">
              <a:spcBef>
                <a:spcPct val="0"/>
              </a:spcBef>
            </a:pPr>
            <a:endParaRPr lang="es-ES" cap="none" smtClean="0">
              <a:ln>
                <a:noFill/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58" name="2 Marcador de texto"/>
          <p:cNvSpPr>
            <a:spLocks noGrp="1"/>
          </p:cNvSpPr>
          <p:nvPr>
            <p:ph type="body" idx="2"/>
          </p:nvPr>
        </p:nvSpPr>
        <p:spPr>
          <a:xfrm>
            <a:off x="1135063" y="368300"/>
            <a:ext cx="7758112" cy="313213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ca-ES" sz="1600" b="1" smtClean="0"/>
              <a:t>En geometria van descobrir el teorema de la hipotenusa, conegut com a teorema de Pitàgores, que establix que el quadrat de la hipotenusa d'un triangle rectangle és igual a la suma dels quadrats dels altres dos costats. En astronomia els pitagòrics van significar un avanç en el pensament científic clàssic, ja que van ser els primers a considerar la terra com un globus que gira junt amb altres planetes al voltant d'un foc central. Van explicar l'orde harmoniós de totes les coses com a cossos movent-se d'acord amb un esquema numèric, en una esfera de la realitat senzilla i omnicomprensiva. Pensaven que els cossos celests estaven separats uns d'altres per intervals corresponents a longituds de cordes harmòniques i mantenien que el moviment de les esferes dóna origen a un so musical, l'anomenada harmonia de les esferes.</a:t>
            </a:r>
            <a:endParaRPr lang="ca-ES" sz="1600" smtClean="0"/>
          </a:p>
        </p:txBody>
      </p:sp>
      <p:pic>
        <p:nvPicPr>
          <p:cNvPr id="19459" name="4 Marcador de contenido" descr="geometria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87450" y="3429000"/>
            <a:ext cx="2762250" cy="2879725"/>
          </a:xfrm>
        </p:spPr>
      </p:pic>
      <p:pic>
        <p:nvPicPr>
          <p:cNvPr id="19460" name="5 Imagen" descr="teorrema que se menea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3141663"/>
            <a:ext cx="2732088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biografia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0482" name="2 Marcador de texto"/>
          <p:cNvSpPr>
            <a:spLocks noGrp="1"/>
          </p:cNvSpPr>
          <p:nvPr>
            <p:ph type="body" idx="2"/>
          </p:nvPr>
        </p:nvSpPr>
        <p:spPr>
          <a:xfrm>
            <a:off x="1135063" y="368300"/>
            <a:ext cx="2438400" cy="5943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ca-ES" sz="1800" b="1" smtClean="0"/>
              <a:t>Els pitagòrics van aconseguir gran influència política en Magna Grècia (sud d'Itàlia) , la qual cosa va provocar reaccions contra ells. La primera va forçar Pitàgores a abandonar Crotona i retirar-se a Metaponte, on es diu que es va deixar morir de fam el 495 a.C., encara que hi ha altres versions de la seua mort.</a:t>
            </a:r>
            <a:endParaRPr lang="ca-ES" sz="1800" smtClean="0"/>
          </a:p>
        </p:txBody>
      </p:sp>
      <p:pic>
        <p:nvPicPr>
          <p:cNvPr id="20483" name="4 Marcador de contenido" descr="el achechinato de pitagórah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27550" y="933450"/>
            <a:ext cx="3524250" cy="47625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55</TotalTime>
  <Words>479</Words>
  <Application>Microsoft Office PowerPoint</Application>
  <PresentationFormat>Presentación en pantalla (4:3)</PresentationFormat>
  <Paragraphs>7</Paragraphs>
  <Slides>8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Plantilla de diseño</vt:lpstr>
      </vt:variant>
      <vt:variant>
        <vt:i4>8</vt:i4>
      </vt:variant>
      <vt:variant>
        <vt:lpstr>Títulos de diapositiva</vt:lpstr>
      </vt:variant>
      <vt:variant>
        <vt:i4>8</vt:i4>
      </vt:variant>
    </vt:vector>
  </HeadingPairs>
  <TitlesOfParts>
    <vt:vector size="21" baseType="lpstr">
      <vt:lpstr>Century Gothic</vt:lpstr>
      <vt:lpstr>Arial</vt:lpstr>
      <vt:lpstr>Wingdings 2</vt:lpstr>
      <vt:lpstr>Verdana</vt:lpstr>
      <vt:lpstr>Calibri</vt:lpstr>
      <vt:lpstr>Brío</vt:lpstr>
      <vt:lpstr>Brío</vt:lpstr>
      <vt:lpstr>Brío</vt:lpstr>
      <vt:lpstr>Brío</vt:lpstr>
      <vt:lpstr>Brío</vt:lpstr>
      <vt:lpstr>Brío</vt:lpstr>
      <vt:lpstr>Brío</vt:lpstr>
      <vt:lpstr>Brío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Company>www.intercambiosvirtuales.org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Biografia de Pitàgores</dc:title>
  <dc:creator>Javi Albors Caño</dc:creator>
  <cp:lastModifiedBy>Adela Gascón Leal</cp:lastModifiedBy>
  <cp:revision>6</cp:revision>
  <dcterms:created xsi:type="dcterms:W3CDTF">2014-04-23T19:35:10Z</dcterms:created>
  <dcterms:modified xsi:type="dcterms:W3CDTF">2014-04-27T22:10:59Z</dcterms:modified>
</cp:coreProperties>
</file>