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10080625" cy="7559675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82" y="10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Espace réservé de la date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Espace réservé du pied de page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Espace réservé du numéro de diapositive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A080B036-ABA2-43C7-B4DF-C8BF1B252F65}" type="slidenum">
              <a:t>‹N°›</a:t>
            </a:fld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086169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x-none"/>
          </a:p>
        </p:txBody>
      </p:sp>
      <p:sp>
        <p:nvSpPr>
          <p:cNvPr id="4" name="Espace réservé de l'en-tête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Espace réservé de la date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30E6AAE3-1857-4F54-A665-8D736CF1287E}" type="slidenum">
              <a:t>‹N°›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41167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x-none" sz="2000" b="0" i="0" u="none" strike="noStrike" kern="1200">
        <a:ln>
          <a:noFill/>
        </a:ln>
        <a:latin typeface="Arial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>
            <a:spAutoFit/>
          </a:bodyPr>
          <a:lstStyle/>
          <a:p>
            <a:endParaRPr lang="x-non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1D34C24-4F69-445F-AF46-D68AE34709B9}" type="slidenum">
              <a:t>‹N°›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5337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79C535-D766-4484-AD9B-043429713E06}" type="slidenum">
              <a:t>‹N°›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4499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3D360EC-2106-441C-B45A-69DC12E2E24D}" type="slidenum">
              <a:t>‹N°›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2529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1CB438C-C6A3-4953-B11B-84188EBF9DB2}" type="slidenum">
              <a:t>‹N°›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7226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977C568-92B9-4897-AE8D-CE674CC4BA21}" type="slidenum">
              <a:t>‹N°›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7800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E099647-40C8-4A6E-8743-D706FAA03CD6}" type="slidenum">
              <a:t>‹N°›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05576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90221E1-F1C9-46B0-BADA-36C599F48E86}" type="slidenum">
              <a:t>‹N°›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75175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87478E6-BFBA-412E-9B9C-0AFD62D50807}" type="slidenum">
              <a:t>‹N°›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60807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B9D6D5-18C5-4C14-822D-2393C9643255}" type="slidenum">
              <a:t>‹N°›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7806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68A30CE-9A6C-437F-A71E-F294D2FD487F}" type="slidenum">
              <a:t>‹N°›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992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FAAEF07-813B-4F64-89ED-7706CF9955F7}" type="slidenum">
              <a:t>‹N°›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759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x-none"/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x-none"/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ct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344B231D-CD54-4CEC-B682-19C8228E7941}" type="slidenum">
              <a:t>‹N°›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x-none" sz="4400" b="0" i="0" u="none" strike="noStrike" kern="1200">
          <a:ln>
            <a:noFill/>
          </a:ln>
          <a:latin typeface="Arial" pitchFamily="18"/>
          <a:cs typeface="Tahoma" pitchFamily="2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x-none" sz="3200" b="0" i="0" u="none" strike="noStrike" kern="1200">
          <a:ln>
            <a:noFill/>
          </a:ln>
          <a:latin typeface="Arial" pitchFamily="18"/>
          <a:cs typeface="Tahoma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x-none"/>
              <a:t>Christiane Taubira</a:t>
            </a:r>
          </a:p>
        </p:txBody>
      </p:sp>
      <p:pic>
        <p:nvPicPr>
          <p:cNvPr id="3" name="Espace réservé pour une image  2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0000" y="1800000"/>
            <a:ext cx="4786560" cy="4680000"/>
          </a:xfrm>
        </p:spPr>
      </p:pic>
      <p:sp>
        <p:nvSpPr>
          <p:cNvPr id="4" name="Espace réservé du texte 3"/>
          <p:cNvSpPr txBox="1">
            <a:spLocks noGrp="1"/>
          </p:cNvSpPr>
          <p:nvPr>
            <p:ph type="body" idx="4294967295"/>
          </p:nvPr>
        </p:nvSpPr>
        <p:spPr>
          <a:xfrm>
            <a:off x="5151960" y="1769040"/>
            <a:ext cx="4426560" cy="4989240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es-ES" sz="2600" dirty="0" err="1"/>
              <a:t>Christiane</a:t>
            </a:r>
            <a:r>
              <a:rPr lang="es-ES" sz="2600" dirty="0"/>
              <a:t> </a:t>
            </a:r>
            <a:r>
              <a:rPr lang="es-ES" sz="2600" dirty="0" err="1"/>
              <a:t>Taubira,diputada</a:t>
            </a:r>
            <a:r>
              <a:rPr lang="es-ES" sz="2600" dirty="0"/>
              <a:t> del </a:t>
            </a:r>
            <a:r>
              <a:rPr lang="es-ES" sz="2600" dirty="0" err="1"/>
              <a:t>Parlemento</a:t>
            </a:r>
            <a:r>
              <a:rPr lang="es-ES" sz="2600" dirty="0"/>
              <a:t> </a:t>
            </a:r>
            <a:r>
              <a:rPr lang="es-ES" sz="2600" dirty="0" smtClean="0"/>
              <a:t>francés </a:t>
            </a:r>
            <a:r>
              <a:rPr lang="es-ES" sz="2600" dirty="0"/>
              <a:t>de Guyana </a:t>
            </a:r>
            <a:endParaRPr lang="es-ES" sz="2600" dirty="0" smtClean="0"/>
          </a:p>
          <a:p>
            <a:pPr lvl="0"/>
            <a:r>
              <a:rPr lang="es-ES" sz="2600" dirty="0" err="1"/>
              <a:t>N</a:t>
            </a:r>
            <a:r>
              <a:rPr lang="es-ES" sz="2600" dirty="0" err="1" smtClean="0"/>
              <a:t>acio</a:t>
            </a:r>
            <a:r>
              <a:rPr lang="es-ES" sz="2600" dirty="0" smtClean="0"/>
              <a:t> </a:t>
            </a:r>
            <a:r>
              <a:rPr lang="es-ES" sz="2600" dirty="0"/>
              <a:t>el 2 de febrero de 1952 en </a:t>
            </a:r>
            <a:r>
              <a:rPr lang="es-ES" sz="2600" dirty="0" err="1"/>
              <a:t>Cayenne</a:t>
            </a:r>
            <a:r>
              <a:rPr lang="es-ES" sz="2600" dirty="0"/>
              <a:t> </a:t>
            </a:r>
            <a:r>
              <a:rPr lang="es-ES" sz="2600" dirty="0" smtClean="0"/>
              <a:t>(Guyana</a:t>
            </a:r>
            <a:r>
              <a:rPr lang="es-ES" sz="2600" dirty="0"/>
              <a:t>)</a:t>
            </a:r>
            <a:r>
              <a:rPr lang="es-ES" sz="2600" dirty="0" smtClean="0"/>
              <a:t>,es </a:t>
            </a:r>
            <a:r>
              <a:rPr lang="es-ES" sz="2600" dirty="0"/>
              <a:t>una mujer </a:t>
            </a:r>
            <a:r>
              <a:rPr lang="es-ES" sz="2600" dirty="0" smtClean="0"/>
              <a:t>francesa. </a:t>
            </a:r>
          </a:p>
          <a:p>
            <a:pPr lvl="0"/>
            <a:r>
              <a:rPr lang="es-ES" sz="2600" dirty="0" smtClean="0"/>
              <a:t>Es </a:t>
            </a:r>
            <a:r>
              <a:rPr lang="es-ES" sz="2600" dirty="0"/>
              <a:t>ministra de </a:t>
            </a:r>
            <a:r>
              <a:rPr lang="es-ES" sz="2600" dirty="0" smtClean="0"/>
              <a:t>Justicia </a:t>
            </a:r>
            <a:r>
              <a:rPr lang="es-ES" sz="2600" dirty="0"/>
              <a:t>desde el 16 de mayo de 2012.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x-none"/>
              <a:t>Ley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4426560" cy="4989240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es-ES" sz="2800"/>
              <a:t>Créo la ley de 21 de mayo de 2001,que reconoce la trata de esclavos y la esclavitud como un crimen contra la humanidad.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680000" y="1800000"/>
            <a:ext cx="5400000" cy="52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x-none"/>
              <a:t>Ley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4426560" cy="4989240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es-ES" sz="2600"/>
              <a:t>Articulo I</a:t>
            </a:r>
          </a:p>
          <a:p>
            <a:pPr lvl="0"/>
            <a:r>
              <a:rPr lang="es-ES" sz="2200"/>
              <a:t>La républica Francesa reconoce que la trata de esclavos transatlàntica y la trata en el Océano Indico por un lado y la esclavitud por otra parte perpetrados desde el sieglo XV,en las Américas y el Caribe,el Océano Indico y Europa contra las poblaciones africanas,amerindia, malgache e India constituyen un crimen contra humanidad.</a:t>
            </a:r>
          </a:p>
        </p:txBody>
      </p:sp>
      <p:sp>
        <p:nvSpPr>
          <p:cNvPr id="4" name="Espace réservé du texte 3"/>
          <p:cNvSpPr txBox="1">
            <a:spLocks noGrp="1"/>
          </p:cNvSpPr>
          <p:nvPr>
            <p:ph type="body" idx="4294967295"/>
          </p:nvPr>
        </p:nvSpPr>
        <p:spPr>
          <a:xfrm>
            <a:off x="5113440" y="1670760"/>
            <a:ext cx="4426560" cy="4989240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es-ES" dirty="0"/>
              <a:t>Articulo II</a:t>
            </a:r>
          </a:p>
          <a:p>
            <a:pPr lvl="0"/>
            <a:r>
              <a:rPr lang="es-ES" sz="2200" dirty="0"/>
              <a:t>Todos los programas académicos deben hablar de la trata de esclavos, la esclavitud y la segregación</a:t>
            </a:r>
            <a:r>
              <a:rPr lang="es-ES" sz="2200" dirty="0" smtClean="0"/>
              <a:t>.</a:t>
            </a:r>
          </a:p>
          <a:p>
            <a:pPr lvl="0"/>
            <a:endParaRPr lang="es-ES" sz="2200" dirty="0"/>
          </a:p>
          <a:p>
            <a:pPr lvl="0"/>
            <a:endParaRPr lang="es-ES" sz="2200" dirty="0" smtClean="0"/>
          </a:p>
          <a:p>
            <a:pPr lvl="0"/>
            <a:endParaRPr lang="es-ES" sz="2200" dirty="0"/>
          </a:p>
          <a:p>
            <a:pPr lvl="0"/>
            <a:endParaRPr lang="es-ES" sz="2200" dirty="0" smtClean="0"/>
          </a:p>
          <a:p>
            <a:pPr lvl="0"/>
            <a:endParaRPr lang="es-ES" sz="2200" dirty="0"/>
          </a:p>
          <a:p>
            <a:pPr lvl="0"/>
            <a:endParaRPr lang="es-ES" sz="2200" dirty="0" smtClean="0"/>
          </a:p>
          <a:p>
            <a:pPr marL="108000" lvl="0" indent="0">
              <a:buNone/>
            </a:pPr>
            <a:r>
              <a:rPr lang="es-ES" sz="2200" dirty="0" smtClean="0"/>
              <a:t>                     </a:t>
            </a:r>
            <a:r>
              <a:rPr lang="es-ES" sz="2200" dirty="0" err="1" smtClean="0"/>
              <a:t>Aïcha</a:t>
            </a:r>
            <a:r>
              <a:rPr lang="es-ES" sz="2200" dirty="0" smtClean="0"/>
              <a:t> ATTAFI 3èmeC </a:t>
            </a:r>
            <a:endParaRPr lang="es-ES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144</Words>
  <Application>Microsoft Office PowerPoint</Application>
  <PresentationFormat>Personnalisé</PresentationFormat>
  <Paragraphs>18</Paragraphs>
  <Slides>3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Default</vt:lpstr>
      <vt:lpstr>Christiane Taubira</vt:lpstr>
      <vt:lpstr>Ley</vt:lpstr>
      <vt:lpstr>Ley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Christiane Taubira</dc:title>
  <dc:creator>Isabelle</dc:creator>
  <cp:lastModifiedBy>Isabelle</cp:lastModifiedBy>
  <cp:revision>3</cp:revision>
  <dcterms:created xsi:type="dcterms:W3CDTF">2009-04-16T11:32:32Z</dcterms:created>
  <dcterms:modified xsi:type="dcterms:W3CDTF">2014-11-21T18:33:19Z</dcterms:modified>
</cp:coreProperties>
</file>