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56" r:id="rId2"/>
    <p:sldId id="257" r:id="rId3"/>
    <p:sldId id="258" r:id="rId4"/>
    <p:sldId id="259" r:id="rId5"/>
  </p:sldIdLst>
  <p:sldSz cx="10080625" cy="7559675" type="screen4x3"/>
  <p:notesSz cx="7559675" cy="10691813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97" d="100"/>
          <a:sy n="97" d="100"/>
        </p:scale>
        <p:origin x="-102" y="6"/>
      </p:cViewPr>
      <p:guideLst>
        <p:guide orient="horz" pos="2381"/>
        <p:guide pos="317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5596878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 idx="2"/>
          </p:nvPr>
        </p:nvSpPr>
        <p:spPr>
          <a:xfrm>
            <a:off x="1312920" y="1027079"/>
            <a:ext cx="4933800" cy="3700440"/>
          </a:xfrm>
          <a:prstGeom prst="rect">
            <a:avLst/>
          </a:prstGeom>
          <a:noFill/>
          <a:ln>
            <a:noFill/>
            <a:prstDash val="solid"/>
          </a:ln>
        </p:spPr>
      </p:sp>
      <p:sp>
        <p:nvSpPr>
          <p:cNvPr id="3" name="Zástupný symbol pro poznámky 2"/>
          <p:cNvSpPr txBox="1">
            <a:spLocks noGrp="1"/>
          </p:cNvSpPr>
          <p:nvPr>
            <p:ph type="body" sz="quarter" idx="3"/>
          </p:nvPr>
        </p:nvSpPr>
        <p:spPr>
          <a:xfrm>
            <a:off x="1169640" y="5086800"/>
            <a:ext cx="5226120" cy="41072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153895"/>
      </p:ext>
    </p:extLst>
  </p:cSld>
  <p:clrMap bg1="lt1" tx1="dk1" bg2="lt2" tx2="dk2" accent1="accent1" accent2="accent2" accent3="accent3" accent4="accent4" accent5="accent5" accent6="accent6" hlink="hlink" folHlink="folHlink"/>
  <p:notesStyle>
    <a:lvl1pPr rtl="0" hangingPunct="0">
      <a:tabLst/>
      <a:defRPr lang="cs-CZ" sz="2400" b="0" i="0" u="none" strike="noStrike">
        <a:ln>
          <a:noFill/>
        </a:ln>
        <a:solidFill>
          <a:srgbClr val="000000"/>
        </a:solidFill>
        <a:latin typeface="Thorndale" pitchFamily="18"/>
        <a:cs typeface="Arial Unicode MS" pitchFamily="2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312863" y="1027113"/>
            <a:ext cx="4933950" cy="3700462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Zástupný symbol pro poznámky 2"/>
          <p:cNvSpPr txBox="1">
            <a:spLocks noGrp="1"/>
          </p:cNvSpPr>
          <p:nvPr>
            <p:ph type="body" sz="quarter" idx="1"/>
          </p:nvPr>
        </p:nvSpPr>
        <p:spPr>
          <a:xfrm>
            <a:off x="755280" y="5078520"/>
            <a:ext cx="6044400" cy="4721040"/>
          </a:xfrm>
        </p:spPr>
        <p:txBody>
          <a:bodyPr/>
          <a:lstStyle/>
          <a:p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312863" y="1027113"/>
            <a:ext cx="4933950" cy="3700462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Zástupný symbol pro poznámky 2"/>
          <p:cNvSpPr txBox="1">
            <a:spLocks noGrp="1"/>
          </p:cNvSpPr>
          <p:nvPr>
            <p:ph type="body" sz="quarter" idx="1"/>
          </p:nvPr>
        </p:nvSpPr>
        <p:spPr/>
        <p:txBody>
          <a:bodyPr>
            <a:spAutoFit/>
          </a:bodyPr>
          <a:lstStyle/>
          <a:p>
            <a:endParaRPr lang="cs-CZ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312863" y="1027113"/>
            <a:ext cx="4933950" cy="3700462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Zástupný symbol pro poznámky 2"/>
          <p:cNvSpPr txBox="1">
            <a:spLocks noGrp="1"/>
          </p:cNvSpPr>
          <p:nvPr>
            <p:ph type="body" sz="quarter" idx="1"/>
          </p:nvPr>
        </p:nvSpPr>
        <p:spPr/>
        <p:txBody>
          <a:bodyPr>
            <a:spAutoFit/>
          </a:bodyPr>
          <a:lstStyle/>
          <a:p>
            <a:endParaRPr lang="cs-CZ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312863" y="1027113"/>
            <a:ext cx="4933950" cy="3700462"/>
          </a:xfrm>
          <a:solidFill>
            <a:schemeClr val="accent1"/>
          </a:solidFill>
          <a:ln w="25400">
            <a:solidFill>
              <a:schemeClr val="accent1">
                <a:shade val="50000"/>
              </a:schemeClr>
            </a:solidFill>
            <a:prstDash val="solid"/>
          </a:ln>
        </p:spPr>
      </p:sp>
      <p:sp>
        <p:nvSpPr>
          <p:cNvPr id="3" name="Zástupný symbol pro poznámky 2"/>
          <p:cNvSpPr txBox="1">
            <a:spLocks noGrp="1"/>
          </p:cNvSpPr>
          <p:nvPr>
            <p:ph type="body" sz="quarter" idx="1"/>
          </p:nvPr>
        </p:nvSpPr>
        <p:spPr/>
        <p:txBody>
          <a:bodyPr>
            <a:spAutoFit/>
          </a:bodyPr>
          <a:lstStyle/>
          <a:p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755650" y="2347913"/>
            <a:ext cx="8569325" cy="1620837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12888" y="4283075"/>
            <a:ext cx="7056437" cy="193198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9396363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8973104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7197725" y="306388"/>
            <a:ext cx="2151063" cy="659447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741363" y="306388"/>
            <a:ext cx="6303962" cy="659447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7950710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8995177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96925" y="4857750"/>
            <a:ext cx="8567738" cy="15017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96925" y="3203575"/>
            <a:ext cx="8567738" cy="1654175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</p:spTree>
    <p:extLst>
      <p:ext uri="{BB962C8B-B14F-4D97-AF65-F5344CB8AC3E}">
        <p14:creationId xmlns:p14="http://schemas.microsoft.com/office/powerpoint/2010/main" val="261431272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22325" y="2138363"/>
            <a:ext cx="4132263" cy="476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5106988" y="2138363"/>
            <a:ext cx="4133850" cy="476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809126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4825" y="303213"/>
            <a:ext cx="9072563" cy="1258887"/>
          </a:xfrm>
        </p:spPr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04825" y="1692275"/>
            <a:ext cx="4452938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504825" y="2397125"/>
            <a:ext cx="4452938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5121275" y="1692275"/>
            <a:ext cx="4456113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5121275" y="2397125"/>
            <a:ext cx="4456113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4211530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4303551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165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4825" y="301625"/>
            <a:ext cx="3316288" cy="12795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941763" y="301625"/>
            <a:ext cx="5635625" cy="6451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504825" y="1581150"/>
            <a:ext cx="3316288" cy="51720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</p:spTree>
    <p:extLst>
      <p:ext uri="{BB962C8B-B14F-4D97-AF65-F5344CB8AC3E}">
        <p14:creationId xmlns:p14="http://schemas.microsoft.com/office/powerpoint/2010/main" val="288175515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976438" y="5291138"/>
            <a:ext cx="6048375" cy="6254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976438" y="674688"/>
            <a:ext cx="6048375" cy="45370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976438" y="5916613"/>
            <a:ext cx="6048375" cy="88741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</p:spTree>
    <p:extLst>
      <p:ext uri="{BB962C8B-B14F-4D97-AF65-F5344CB8AC3E}">
        <p14:creationId xmlns:p14="http://schemas.microsoft.com/office/powerpoint/2010/main" val="299641449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"/>
          <p:cNvPicPr>
            <a:picLocks noChangeAspect="1"/>
          </p:cNvPicPr>
          <p:nvPr/>
        </p:nvPicPr>
        <p:blipFill>
          <a:blip r:embed="rId13">
            <a:lum/>
            <a:alphaModFix/>
          </a:blip>
          <a:srcRect/>
          <a:stretch>
            <a:fillRect/>
          </a:stretch>
        </p:blipFill>
        <p:spPr>
          <a:xfrm>
            <a:off x="0" y="0"/>
            <a:ext cx="10080000" cy="7560000"/>
          </a:xfrm>
          <a:prstGeom prst="rect">
            <a:avLst/>
          </a:prstGeom>
          <a:noFill/>
          <a:ln>
            <a:noFill/>
          </a:ln>
        </p:spPr>
      </p:pic>
      <p:sp>
        <p:nvSpPr>
          <p:cNvPr id="3" name="Zástupný symbol pro nadpis 2"/>
          <p:cNvSpPr txBox="1">
            <a:spLocks noGrp="1"/>
          </p:cNvSpPr>
          <p:nvPr>
            <p:ph type="title"/>
          </p:nvPr>
        </p:nvSpPr>
        <p:spPr>
          <a:xfrm>
            <a:off x="740879" y="306720"/>
            <a:ext cx="8607960" cy="113436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>
            <a:defPPr lvl="0">
              <a:buClr>
                <a:srgbClr val="000000"/>
              </a:buClr>
              <a:buSzPct val="45000"/>
              <a:buFont typeface="StarSymbol"/>
              <a:buNone/>
            </a:defPPr>
            <a:lvl1pPr lvl="0">
              <a:buClr>
                <a:srgbClr val="000000"/>
              </a:buClr>
              <a:buSzPct val="45000"/>
              <a:buFont typeface="StarSymbol"/>
              <a:buChar char=""/>
            </a:lvl1pPr>
            <a:lvl2pPr lvl="1">
              <a:buClr>
                <a:srgbClr val="000000"/>
              </a:buClr>
              <a:buSzPct val="45000"/>
              <a:buFont typeface="StarSymbol"/>
              <a:buChar char=""/>
            </a:lvl2pPr>
            <a:lvl3pPr lvl="2">
              <a:buClr>
                <a:srgbClr val="000000"/>
              </a:buClr>
              <a:buSzPct val="45000"/>
              <a:buFont typeface="StarSymbol"/>
              <a:buChar char=""/>
            </a:lvl3pPr>
            <a:lvl4pPr lvl="3">
              <a:buClr>
                <a:srgbClr val="000000"/>
              </a:buClr>
              <a:buSzPct val="45000"/>
              <a:buFont typeface="StarSymbol"/>
              <a:buChar char=""/>
            </a:lvl4pPr>
            <a:lvl5pPr lvl="4">
              <a:buClr>
                <a:srgbClr val="000000"/>
              </a:buClr>
              <a:buSzPct val="45000"/>
              <a:buFont typeface="StarSymbol"/>
              <a:buChar char=""/>
            </a:lvl5pPr>
            <a:lvl6pPr lvl="5">
              <a:buClr>
                <a:srgbClr val="000000"/>
              </a:buClr>
              <a:buSzPct val="45000"/>
              <a:buFont typeface="StarSymbol"/>
              <a:buChar char=""/>
            </a:lvl6pPr>
            <a:lvl7pPr lvl="6">
              <a:buClr>
                <a:srgbClr val="000000"/>
              </a:buClr>
              <a:buSzPct val="45000"/>
              <a:buFont typeface="StarSymbol"/>
              <a:buChar char=""/>
            </a:lvl7pPr>
            <a:lvl8pPr lvl="7">
              <a:buClr>
                <a:srgbClr val="000000"/>
              </a:buClr>
              <a:buSzPct val="45000"/>
              <a:buFont typeface="StarSymbol"/>
              <a:buChar char=""/>
            </a:lvl8pPr>
            <a:lvl9pPr lvl="8">
              <a:buClr>
                <a:srgbClr val="000000"/>
              </a:buClr>
              <a:buSzPct val="45000"/>
              <a:buFont typeface="StarSymbol"/>
              <a:buChar char=""/>
            </a:lvl9pPr>
          </a:lstStyle>
          <a:p>
            <a:endParaRPr lang="cs-CZ"/>
          </a:p>
        </p:txBody>
      </p:sp>
      <p:sp>
        <p:nvSpPr>
          <p:cNvPr id="4" name="Zástupný symbol pro text 3"/>
          <p:cNvSpPr txBox="1">
            <a:spLocks noGrp="1"/>
          </p:cNvSpPr>
          <p:nvPr>
            <p:ph type="body" idx="1"/>
          </p:nvPr>
        </p:nvSpPr>
        <p:spPr>
          <a:xfrm>
            <a:off x="822600" y="2137680"/>
            <a:ext cx="8418240" cy="4762799"/>
          </a:xfrm>
          <a:prstGeom prst="rect">
            <a:avLst/>
          </a:prstGeom>
          <a:noFill/>
          <a:ln>
            <a:noFill/>
          </a:ln>
        </p:spPr>
        <p:txBody>
          <a:bodyPr lIns="0" tIns="0" rIns="0" bIns="0"/>
          <a:lstStyle>
            <a:defPPr marL="504000" marR="0" lvl="0" indent="-432000" algn="l">
              <a:buClr>
                <a:srgbClr val="99284C"/>
              </a:buClr>
              <a:buSzPct val="75000"/>
              <a:buFont typeface="StarSymbol" pitchFamily="2"/>
              <a:buNone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defPPr>
            <a:lvl1pPr marL="504000" marR="0" lvl="0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1pPr>
            <a:lvl2pPr marL="792000" marR="0" lvl="1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8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2pPr>
            <a:lvl3pPr marL="1080000" marR="0" lvl="2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4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3pPr>
            <a:lvl4pPr marL="1368000" marR="0" lvl="3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4pPr>
            <a:lvl5pPr marL="1656000" marR="0" lvl="4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5pPr>
            <a:lvl6pPr marL="1944000" marR="0" lvl="5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6pPr>
            <a:lvl7pPr marL="2232000" marR="0" lvl="6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7pPr>
            <a:lvl8pPr marL="2520000" marR="0" lvl="7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8pPr>
            <a:lvl9pPr marL="2808000" marR="0" lvl="8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xStyles>
    <p:titleStyle>
      <a:lvl1pPr algn="ctr" rtl="0" hangingPunct="0">
        <a:tabLst/>
        <a:defRPr lang="cs-CZ" sz="4000" b="1" i="1" u="none" strike="noStrike">
          <a:ln>
            <a:noFill/>
          </a:ln>
          <a:solidFill>
            <a:srgbClr val="99284C"/>
          </a:solidFill>
          <a:latin typeface="Albany" pitchFamily="34"/>
          <a:cs typeface="Arial Unicode MS" pitchFamily="2"/>
        </a:defRPr>
      </a:lvl1pPr>
    </p:titleStyle>
    <p:bodyStyle>
      <a:lvl1pPr marL="0" marR="0" indent="0" algn="l" rtl="0" hangingPunct="0">
        <a:tabLst/>
        <a:defRPr lang="cs-CZ" sz="3200" b="0" i="0" u="none" strike="noStrike">
          <a:ln>
            <a:noFill/>
          </a:ln>
          <a:solidFill>
            <a:srgbClr val="333333"/>
          </a:solidFill>
          <a:latin typeface="Albany" pitchFamily="34"/>
          <a:cs typeface="Arial Unicode MS" pitchFamily="2"/>
        </a:defRPr>
      </a:lvl1pPr>
    </p:bodyStyle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avychod.cz/articles.php?id=9bab51e6-8e75-11df-aa30-00304830bcc4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.radio.cz/cz/rubrika/zpravy/svejk-se-devadesat-let-po-prvnim-vydani-stale-preklada" TargetMode="External"/><Relationship Id="rId5" Type="http://schemas.openxmlformats.org/officeDocument/2006/relationships/hyperlink" Target="http://www.novinky.cz/kultura/61876-v-cine-mame-svejka-radi.html" TargetMode="External"/><Relationship Id="rId4" Type="http://schemas.openxmlformats.org/officeDocument/2006/relationships/hyperlink" Target="http://commons.wikimedia.org/wiki/The_Good_Soldier_&#352;vejk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ul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 txBox="1">
            <a:spLocks noGrp="1"/>
          </p:cNvSpPr>
          <p:nvPr>
            <p:ph type="title" idx="4294967295"/>
          </p:nvPr>
        </p:nvSpPr>
        <p:spPr/>
        <p:txBody>
          <a:bodyPr>
            <a:spAutoFit/>
          </a:bodyPr>
          <a:lstStyle>
            <a:defPPr lvl="0">
              <a:buClr>
                <a:srgbClr val="000000"/>
              </a:buClr>
              <a:buSzPct val="45000"/>
              <a:buFont typeface="StarSymbol"/>
              <a:buNone/>
            </a:defPPr>
            <a:lvl1pPr lvl="0">
              <a:buClr>
                <a:srgbClr val="000000"/>
              </a:buClr>
              <a:buSzPct val="45000"/>
              <a:buFont typeface="StarSymbol"/>
              <a:buChar char=""/>
            </a:lvl1pPr>
            <a:lvl2pPr lvl="1">
              <a:buClr>
                <a:srgbClr val="000000"/>
              </a:buClr>
              <a:buSzPct val="45000"/>
              <a:buFont typeface="StarSymbol"/>
              <a:buChar char=""/>
            </a:lvl2pPr>
            <a:lvl3pPr lvl="2">
              <a:buClr>
                <a:srgbClr val="000000"/>
              </a:buClr>
              <a:buSzPct val="45000"/>
              <a:buFont typeface="StarSymbol"/>
              <a:buChar char=""/>
            </a:lvl3pPr>
            <a:lvl4pPr lvl="3">
              <a:buClr>
                <a:srgbClr val="000000"/>
              </a:buClr>
              <a:buSzPct val="45000"/>
              <a:buFont typeface="StarSymbol"/>
              <a:buChar char=""/>
            </a:lvl4pPr>
            <a:lvl5pPr lvl="4">
              <a:buClr>
                <a:srgbClr val="000000"/>
              </a:buClr>
              <a:buSzPct val="45000"/>
              <a:buFont typeface="StarSymbol"/>
              <a:buChar char=""/>
            </a:lvl5pPr>
            <a:lvl6pPr lvl="5">
              <a:buClr>
                <a:srgbClr val="000000"/>
              </a:buClr>
              <a:buSzPct val="45000"/>
              <a:buFont typeface="StarSymbol"/>
              <a:buChar char=""/>
            </a:lvl6pPr>
            <a:lvl7pPr lvl="6">
              <a:buClr>
                <a:srgbClr val="000000"/>
              </a:buClr>
              <a:buSzPct val="45000"/>
              <a:buFont typeface="StarSymbol"/>
              <a:buChar char=""/>
            </a:lvl7pPr>
            <a:lvl8pPr lvl="7">
              <a:buClr>
                <a:srgbClr val="000000"/>
              </a:buClr>
              <a:buSzPct val="45000"/>
              <a:buFont typeface="StarSymbol"/>
              <a:buChar char=""/>
            </a:lvl8pPr>
            <a:lvl9pPr lvl="8">
              <a:buClr>
                <a:srgbClr val="000000"/>
              </a:buClr>
              <a:buSzPct val="45000"/>
              <a:buFont typeface="StarSymbol"/>
              <a:buChar char=""/>
            </a:lvl9pPr>
          </a:lstStyle>
          <a:p>
            <a:pPr marL="216000" lvl="0" indent="-360000">
              <a:buNone/>
            </a:pPr>
            <a:r>
              <a:rPr lang="cs-CZ"/>
              <a:t>El libro de Švejk</a:t>
            </a:r>
          </a:p>
        </p:txBody>
      </p:sp>
      <p:sp>
        <p:nvSpPr>
          <p:cNvPr id="3" name="Zástupný symbol pro text 2"/>
          <p:cNvSpPr txBox="1">
            <a:spLocks noGrp="1"/>
          </p:cNvSpPr>
          <p:nvPr>
            <p:ph type="body" idx="4294967295"/>
          </p:nvPr>
        </p:nvSpPr>
        <p:spPr/>
        <p:txBody>
          <a:bodyPr>
            <a:spAutoFit/>
          </a:bodyPr>
          <a:lstStyle>
            <a:defPPr marL="504000" marR="0" lvl="0" indent="-432000" algn="l">
              <a:buClr>
                <a:srgbClr val="99284C"/>
              </a:buClr>
              <a:buSzPct val="75000"/>
              <a:buFont typeface="StarSymbol" pitchFamily="2"/>
              <a:buNone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defPPr>
            <a:lvl1pPr marL="504000" marR="0" lvl="0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1pPr>
            <a:lvl2pPr marL="792000" marR="0" lvl="1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8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2pPr>
            <a:lvl3pPr marL="1080000" marR="0" lvl="2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4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3pPr>
            <a:lvl4pPr marL="1368000" marR="0" lvl="3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4pPr>
            <a:lvl5pPr marL="1656000" marR="0" lvl="4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5pPr>
            <a:lvl6pPr marL="1944000" marR="0" lvl="5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6pPr>
            <a:lvl7pPr marL="2232000" marR="0" lvl="6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7pPr>
            <a:lvl8pPr marL="2520000" marR="0" lvl="7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8pPr>
            <a:lvl9pPr marL="2808000" marR="0" lvl="8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9pPr>
          </a:lstStyle>
          <a:p>
            <a:pPr marL="0" lvl="0" indent="0" algn="ctr">
              <a:buNone/>
            </a:pPr>
            <a:r>
              <a:rPr lang="cs-CZ" sz="2400"/>
              <a:t>Se publicó el aňo 1921 por el autor Jaroslav Hašek y hasta ahora sigue siendo como un bestseller en la literatura checa.</a:t>
            </a:r>
          </a:p>
          <a:p>
            <a:pPr marL="0" lvl="0" indent="0" algn="ctr">
              <a:buNone/>
            </a:pPr>
            <a:endParaRPr lang="cs-CZ" sz="2400"/>
          </a:p>
          <a:p>
            <a:pPr marL="0" lvl="0" indent="0" algn="ctr">
              <a:buNone/>
            </a:pPr>
            <a:endParaRPr lang="cs-CZ" sz="2400"/>
          </a:p>
          <a:p>
            <a:pPr marL="0" lvl="0" indent="0" algn="ctr">
              <a:buNone/>
            </a:pPr>
            <a:endParaRPr lang="cs-CZ" sz="240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Dlouhodobý cí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 txBox="1">
            <a:spLocks noGrp="1"/>
          </p:cNvSpPr>
          <p:nvPr>
            <p:ph type="title" idx="4294967295"/>
          </p:nvPr>
        </p:nvSpPr>
        <p:spPr/>
        <p:txBody>
          <a:bodyPr>
            <a:spAutoFit/>
          </a:bodyPr>
          <a:lstStyle>
            <a:defPPr lvl="0">
              <a:buClr>
                <a:srgbClr val="000000"/>
              </a:buClr>
              <a:buSzPct val="45000"/>
              <a:buFont typeface="StarSymbol"/>
              <a:buNone/>
            </a:defPPr>
            <a:lvl1pPr lvl="0">
              <a:buClr>
                <a:srgbClr val="000000"/>
              </a:buClr>
              <a:buSzPct val="45000"/>
              <a:buFont typeface="StarSymbol"/>
              <a:buChar char=""/>
            </a:lvl1pPr>
            <a:lvl2pPr lvl="1">
              <a:buClr>
                <a:srgbClr val="000000"/>
              </a:buClr>
              <a:buSzPct val="45000"/>
              <a:buFont typeface="StarSymbol"/>
              <a:buChar char=""/>
            </a:lvl2pPr>
            <a:lvl3pPr lvl="2">
              <a:buClr>
                <a:srgbClr val="000000"/>
              </a:buClr>
              <a:buSzPct val="45000"/>
              <a:buFont typeface="StarSymbol"/>
              <a:buChar char=""/>
            </a:lvl3pPr>
            <a:lvl4pPr lvl="3">
              <a:buClr>
                <a:srgbClr val="000000"/>
              </a:buClr>
              <a:buSzPct val="45000"/>
              <a:buFont typeface="StarSymbol"/>
              <a:buChar char=""/>
            </a:lvl4pPr>
            <a:lvl5pPr lvl="4">
              <a:buClr>
                <a:srgbClr val="000000"/>
              </a:buClr>
              <a:buSzPct val="45000"/>
              <a:buFont typeface="StarSymbol"/>
              <a:buChar char=""/>
            </a:lvl5pPr>
            <a:lvl6pPr lvl="5">
              <a:buClr>
                <a:srgbClr val="000000"/>
              </a:buClr>
              <a:buSzPct val="45000"/>
              <a:buFont typeface="StarSymbol"/>
              <a:buChar char=""/>
            </a:lvl6pPr>
            <a:lvl7pPr lvl="6">
              <a:buClr>
                <a:srgbClr val="000000"/>
              </a:buClr>
              <a:buSzPct val="45000"/>
              <a:buFont typeface="StarSymbol"/>
              <a:buChar char=""/>
            </a:lvl7pPr>
            <a:lvl8pPr lvl="7">
              <a:buClr>
                <a:srgbClr val="000000"/>
              </a:buClr>
              <a:buSzPct val="45000"/>
              <a:buFont typeface="StarSymbol"/>
              <a:buChar char=""/>
            </a:lvl8pPr>
            <a:lvl9pPr lvl="8">
              <a:buClr>
                <a:srgbClr val="000000"/>
              </a:buClr>
              <a:buSzPct val="45000"/>
              <a:buFont typeface="StarSymbol"/>
              <a:buChar char=""/>
            </a:lvl9pPr>
          </a:lstStyle>
          <a:p>
            <a:pPr marL="216000" lvl="0" indent="-360000">
              <a:buNone/>
            </a:pPr>
            <a:r>
              <a:rPr lang="cs-CZ"/>
              <a:t>Traducción</a:t>
            </a:r>
          </a:p>
        </p:txBody>
      </p:sp>
      <p:sp>
        <p:nvSpPr>
          <p:cNvPr id="3" name="Zástupný symbol pro text 2"/>
          <p:cNvSpPr txBox="1">
            <a:spLocks noGrp="1"/>
          </p:cNvSpPr>
          <p:nvPr>
            <p:ph type="body" idx="4294967295"/>
          </p:nvPr>
        </p:nvSpPr>
        <p:spPr>
          <a:xfrm>
            <a:off x="822600" y="2137680"/>
            <a:ext cx="4107600" cy="4762799"/>
          </a:xfrm>
        </p:spPr>
        <p:txBody>
          <a:bodyPr>
            <a:spAutoFit/>
          </a:bodyPr>
          <a:lstStyle>
            <a:defPPr marL="504000" marR="0" lvl="0" indent="-432000" algn="l">
              <a:buClr>
                <a:srgbClr val="99284C"/>
              </a:buClr>
              <a:buSzPct val="75000"/>
              <a:buFont typeface="StarSymbol" pitchFamily="2"/>
              <a:buNone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defPPr>
            <a:lvl1pPr marL="504000" marR="0" lvl="0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1pPr>
            <a:lvl2pPr marL="792000" marR="0" lvl="1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8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2pPr>
            <a:lvl3pPr marL="1080000" marR="0" lvl="2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4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3pPr>
            <a:lvl4pPr marL="1368000" marR="0" lvl="3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4pPr>
            <a:lvl5pPr marL="1656000" marR="0" lvl="4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5pPr>
            <a:lvl6pPr marL="1944000" marR="0" lvl="5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6pPr>
            <a:lvl7pPr marL="2232000" marR="0" lvl="6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7pPr>
            <a:lvl8pPr marL="2520000" marR="0" lvl="7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8pPr>
            <a:lvl9pPr marL="2808000" marR="0" lvl="8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9pPr>
          </a:lstStyle>
          <a:p>
            <a:pPr marL="0" lvl="0" indent="0"/>
            <a:r>
              <a:rPr lang="cs-CZ" sz="2400"/>
              <a:t>Inglés</a:t>
            </a:r>
          </a:p>
          <a:p>
            <a:pPr marL="0" lvl="0" indent="0"/>
            <a:r>
              <a:rPr lang="cs-CZ" sz="2400"/>
              <a:t>Alemán</a:t>
            </a:r>
          </a:p>
          <a:p>
            <a:pPr marL="0" lvl="0" indent="0"/>
            <a:r>
              <a:rPr lang="cs-CZ" sz="2400"/>
              <a:t>Francés</a:t>
            </a:r>
          </a:p>
          <a:p>
            <a:pPr marL="0" lvl="0" indent="0"/>
            <a:r>
              <a:rPr lang="cs-CZ" sz="2400"/>
              <a:t>Espaňol</a:t>
            </a:r>
          </a:p>
          <a:p>
            <a:pPr marL="0" lvl="0" indent="0"/>
            <a:r>
              <a:rPr lang="cs-CZ" sz="2400"/>
              <a:t>Búlgaro</a:t>
            </a:r>
          </a:p>
          <a:p>
            <a:pPr marL="0" lvl="0" indent="0"/>
            <a:r>
              <a:rPr lang="cs-CZ" sz="2400"/>
              <a:t>Griego</a:t>
            </a:r>
          </a:p>
          <a:p>
            <a:pPr marL="0" lvl="0" indent="0"/>
            <a:r>
              <a:rPr lang="cs-CZ" sz="2400"/>
              <a:t>Vasco</a:t>
            </a:r>
          </a:p>
          <a:p>
            <a:pPr marL="0" lvl="0" indent="0"/>
            <a:r>
              <a:rPr lang="cs-CZ" sz="2400"/>
              <a:t>Croata</a:t>
            </a:r>
          </a:p>
          <a:p>
            <a:pPr marL="0" lvl="0" indent="0"/>
            <a:r>
              <a:rPr lang="cs-CZ" sz="2400"/>
              <a:t>Polaco</a:t>
            </a:r>
          </a:p>
          <a:p>
            <a:pPr marL="0" lvl="0" indent="0"/>
            <a:r>
              <a:rPr lang="cs-CZ" sz="2400"/>
              <a:t>Ruso</a:t>
            </a:r>
          </a:p>
        </p:txBody>
      </p:sp>
      <p:sp>
        <p:nvSpPr>
          <p:cNvPr id="4" name="Zástupný symbol pro text 3"/>
          <p:cNvSpPr txBox="1">
            <a:spLocks noGrp="1"/>
          </p:cNvSpPr>
          <p:nvPr>
            <p:ph type="body" idx="4294967295"/>
          </p:nvPr>
        </p:nvSpPr>
        <p:spPr>
          <a:xfrm>
            <a:off x="5135760" y="2137680"/>
            <a:ext cx="4107600" cy="4762799"/>
          </a:xfrm>
        </p:spPr>
        <p:txBody>
          <a:bodyPr/>
          <a:lstStyle>
            <a:defPPr marL="504000" marR="0" lvl="0" indent="-432000" algn="l">
              <a:buClr>
                <a:srgbClr val="99284C"/>
              </a:buClr>
              <a:buSzPct val="75000"/>
              <a:buFont typeface="StarSymbol" pitchFamily="2"/>
              <a:buNone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defPPr>
            <a:lvl1pPr marL="504000" marR="0" lvl="0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1pPr>
            <a:lvl2pPr marL="792000" marR="0" lvl="1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8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2pPr>
            <a:lvl3pPr marL="1080000" marR="0" lvl="2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4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3pPr>
            <a:lvl4pPr marL="1368000" marR="0" lvl="3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4pPr>
            <a:lvl5pPr marL="1656000" marR="0" lvl="4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5pPr>
            <a:lvl6pPr marL="1944000" marR="0" lvl="5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6pPr>
            <a:lvl7pPr marL="2232000" marR="0" lvl="6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7pPr>
            <a:lvl8pPr marL="2520000" marR="0" lvl="7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8pPr>
            <a:lvl9pPr marL="2808000" marR="0" lvl="8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9pPr>
          </a:lstStyle>
          <a:p>
            <a:pPr lvl="0"/>
            <a:r>
              <a:rPr lang="cs-CZ" sz="2400"/>
              <a:t>Ucranio</a:t>
            </a:r>
          </a:p>
          <a:p>
            <a:pPr lvl="0"/>
            <a:r>
              <a:rPr lang="cs-CZ" sz="2400"/>
              <a:t>Chino</a:t>
            </a:r>
          </a:p>
          <a:p>
            <a:pPr lvl="0"/>
            <a:r>
              <a:rPr lang="cs-CZ" sz="2400"/>
              <a:t>Vietnamita</a:t>
            </a:r>
          </a:p>
          <a:p>
            <a:pPr lvl="0"/>
            <a:r>
              <a:rPr lang="cs-CZ" sz="2400"/>
              <a:t>Letón</a:t>
            </a:r>
          </a:p>
          <a:p>
            <a:pPr lvl="0"/>
            <a:r>
              <a:rPr lang="cs-CZ" sz="2400"/>
              <a:t>Árabe</a:t>
            </a:r>
          </a:p>
          <a:p>
            <a:pPr lvl="0"/>
            <a:endParaRPr lang="cs-CZ" sz="240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Přání zákazníků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 txBox="1">
            <a:spLocks noGrp="1"/>
          </p:cNvSpPr>
          <p:nvPr>
            <p:ph type="title" idx="4294967295"/>
          </p:nvPr>
        </p:nvSpPr>
        <p:spPr/>
        <p:txBody>
          <a:bodyPr>
            <a:spAutoFit/>
          </a:bodyPr>
          <a:lstStyle>
            <a:defPPr lvl="0">
              <a:buClr>
                <a:srgbClr val="000000"/>
              </a:buClr>
              <a:buSzPct val="45000"/>
              <a:buFont typeface="StarSymbol"/>
              <a:buNone/>
            </a:defPPr>
            <a:lvl1pPr lvl="0">
              <a:buClr>
                <a:srgbClr val="000000"/>
              </a:buClr>
              <a:buSzPct val="45000"/>
              <a:buFont typeface="StarSymbol"/>
              <a:buChar char=""/>
            </a:lvl1pPr>
            <a:lvl2pPr lvl="1">
              <a:buClr>
                <a:srgbClr val="000000"/>
              </a:buClr>
              <a:buSzPct val="45000"/>
              <a:buFont typeface="StarSymbol"/>
              <a:buChar char=""/>
            </a:lvl2pPr>
            <a:lvl3pPr lvl="2">
              <a:buClr>
                <a:srgbClr val="000000"/>
              </a:buClr>
              <a:buSzPct val="45000"/>
              <a:buFont typeface="StarSymbol"/>
              <a:buChar char=""/>
            </a:lvl3pPr>
            <a:lvl4pPr lvl="3">
              <a:buClr>
                <a:srgbClr val="000000"/>
              </a:buClr>
              <a:buSzPct val="45000"/>
              <a:buFont typeface="StarSymbol"/>
              <a:buChar char=""/>
            </a:lvl4pPr>
            <a:lvl5pPr lvl="4">
              <a:buClr>
                <a:srgbClr val="000000"/>
              </a:buClr>
              <a:buSzPct val="45000"/>
              <a:buFont typeface="StarSymbol"/>
              <a:buChar char=""/>
            </a:lvl5pPr>
            <a:lvl6pPr lvl="5">
              <a:buClr>
                <a:srgbClr val="000000"/>
              </a:buClr>
              <a:buSzPct val="45000"/>
              <a:buFont typeface="StarSymbol"/>
              <a:buChar char=""/>
            </a:lvl6pPr>
            <a:lvl7pPr lvl="6">
              <a:buClr>
                <a:srgbClr val="000000"/>
              </a:buClr>
              <a:buSzPct val="45000"/>
              <a:buFont typeface="StarSymbol"/>
              <a:buChar char=""/>
            </a:lvl7pPr>
            <a:lvl8pPr lvl="7">
              <a:buClr>
                <a:srgbClr val="000000"/>
              </a:buClr>
              <a:buSzPct val="45000"/>
              <a:buFont typeface="StarSymbol"/>
              <a:buChar char=""/>
            </a:lvl8pPr>
            <a:lvl9pPr lvl="8">
              <a:buClr>
                <a:srgbClr val="000000"/>
              </a:buClr>
              <a:buSzPct val="45000"/>
              <a:buFont typeface="StarSymbol"/>
              <a:buChar char=""/>
            </a:lvl9pPr>
          </a:lstStyle>
          <a:p>
            <a:pPr marL="216000" lvl="0" indent="-360000">
              <a:buNone/>
            </a:pPr>
            <a:r>
              <a:rPr lang="cs-CZ"/>
              <a:t>Švejk en China</a:t>
            </a:r>
          </a:p>
        </p:txBody>
      </p:sp>
      <p:sp>
        <p:nvSpPr>
          <p:cNvPr id="3" name="Zástupný symbol pro text 2"/>
          <p:cNvSpPr txBox="1">
            <a:spLocks noGrp="1"/>
          </p:cNvSpPr>
          <p:nvPr>
            <p:ph type="body" idx="4294967295"/>
          </p:nvPr>
        </p:nvSpPr>
        <p:spPr>
          <a:xfrm>
            <a:off x="930600" y="2101680"/>
            <a:ext cx="8418240" cy="4763159"/>
          </a:xfrm>
        </p:spPr>
        <p:txBody>
          <a:bodyPr/>
          <a:lstStyle>
            <a:defPPr marL="504000" marR="0" lvl="0" indent="-432000" algn="l">
              <a:buClr>
                <a:srgbClr val="99284C"/>
              </a:buClr>
              <a:buSzPct val="75000"/>
              <a:buFont typeface="StarSymbol" pitchFamily="2"/>
              <a:buNone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defPPr>
            <a:lvl1pPr marL="504000" marR="0" lvl="0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1pPr>
            <a:lvl2pPr marL="792000" marR="0" lvl="1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8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2pPr>
            <a:lvl3pPr marL="1080000" marR="0" lvl="2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4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3pPr>
            <a:lvl4pPr marL="1368000" marR="0" lvl="3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4pPr>
            <a:lvl5pPr marL="1656000" marR="0" lvl="4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5pPr>
            <a:lvl6pPr marL="1944000" marR="0" lvl="5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6pPr>
            <a:lvl7pPr marL="2232000" marR="0" lvl="6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7pPr>
            <a:lvl8pPr marL="2520000" marR="0" lvl="7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8pPr>
            <a:lvl9pPr marL="2808000" marR="0" lvl="8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9pPr>
          </a:lstStyle>
          <a:p>
            <a:pPr lvl="0">
              <a:buNone/>
            </a:pPr>
            <a:r>
              <a:rPr lang="cs-CZ" sz="2400"/>
              <a:t>En China le ven muy inteligente y valiente con mucha confianza. Un lector chino podría entender a Švejk, porque entendía cómo Švejk su camino burla y lucha contra la guerra, contra la policía austríaca y contra el imperio que se desmoronaba.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plnění potřeb zákazní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 txBox="1">
            <a:spLocks noGrp="1"/>
          </p:cNvSpPr>
          <p:nvPr>
            <p:ph type="title" idx="4294967295"/>
          </p:nvPr>
        </p:nvSpPr>
        <p:spPr/>
        <p:txBody>
          <a:bodyPr>
            <a:spAutoFit/>
          </a:bodyPr>
          <a:lstStyle>
            <a:defPPr lvl="0">
              <a:buClr>
                <a:srgbClr val="000000"/>
              </a:buClr>
              <a:buSzPct val="45000"/>
              <a:buFont typeface="StarSymbol"/>
              <a:buNone/>
            </a:defPPr>
            <a:lvl1pPr lvl="0">
              <a:buClr>
                <a:srgbClr val="000000"/>
              </a:buClr>
              <a:buSzPct val="45000"/>
              <a:buFont typeface="StarSymbol"/>
              <a:buChar char=""/>
            </a:lvl1pPr>
            <a:lvl2pPr lvl="1">
              <a:buClr>
                <a:srgbClr val="000000"/>
              </a:buClr>
              <a:buSzPct val="45000"/>
              <a:buFont typeface="StarSymbol"/>
              <a:buChar char=""/>
            </a:lvl2pPr>
            <a:lvl3pPr lvl="2">
              <a:buClr>
                <a:srgbClr val="000000"/>
              </a:buClr>
              <a:buSzPct val="45000"/>
              <a:buFont typeface="StarSymbol"/>
              <a:buChar char=""/>
            </a:lvl3pPr>
            <a:lvl4pPr lvl="3">
              <a:buClr>
                <a:srgbClr val="000000"/>
              </a:buClr>
              <a:buSzPct val="45000"/>
              <a:buFont typeface="StarSymbol"/>
              <a:buChar char=""/>
            </a:lvl4pPr>
            <a:lvl5pPr lvl="4">
              <a:buClr>
                <a:srgbClr val="000000"/>
              </a:buClr>
              <a:buSzPct val="45000"/>
              <a:buFont typeface="StarSymbol"/>
              <a:buChar char=""/>
            </a:lvl5pPr>
            <a:lvl6pPr lvl="5">
              <a:buClr>
                <a:srgbClr val="000000"/>
              </a:buClr>
              <a:buSzPct val="45000"/>
              <a:buFont typeface="StarSymbol"/>
              <a:buChar char=""/>
            </a:lvl6pPr>
            <a:lvl7pPr lvl="6">
              <a:buClr>
                <a:srgbClr val="000000"/>
              </a:buClr>
              <a:buSzPct val="45000"/>
              <a:buFont typeface="StarSymbol"/>
              <a:buChar char=""/>
            </a:lvl7pPr>
            <a:lvl8pPr lvl="7">
              <a:buClr>
                <a:srgbClr val="000000"/>
              </a:buClr>
              <a:buSzPct val="45000"/>
              <a:buFont typeface="StarSymbol"/>
              <a:buChar char=""/>
            </a:lvl8pPr>
            <a:lvl9pPr lvl="8">
              <a:buClr>
                <a:srgbClr val="000000"/>
              </a:buClr>
              <a:buSzPct val="45000"/>
              <a:buFont typeface="StarSymbol"/>
              <a:buChar char=""/>
            </a:lvl9pPr>
          </a:lstStyle>
          <a:p>
            <a:pPr marL="216000" lvl="0" indent="-360000">
              <a:buNone/>
            </a:pPr>
            <a:r>
              <a:rPr lang="cs-CZ"/>
              <a:t>Links</a:t>
            </a:r>
          </a:p>
        </p:txBody>
      </p:sp>
      <p:sp>
        <p:nvSpPr>
          <p:cNvPr id="3" name="Zástupný symbol pro text 2"/>
          <p:cNvSpPr txBox="1">
            <a:spLocks noGrp="1"/>
          </p:cNvSpPr>
          <p:nvPr>
            <p:ph type="body" idx="4294967295"/>
          </p:nvPr>
        </p:nvSpPr>
        <p:spPr>
          <a:xfrm>
            <a:off x="930600" y="2101680"/>
            <a:ext cx="8418240" cy="4763159"/>
          </a:xfrm>
        </p:spPr>
        <p:txBody>
          <a:bodyPr/>
          <a:lstStyle>
            <a:defPPr marL="504000" marR="0" lvl="0" indent="-432000" algn="l">
              <a:buClr>
                <a:srgbClr val="99284C"/>
              </a:buClr>
              <a:buSzPct val="75000"/>
              <a:buFont typeface="StarSymbol" pitchFamily="2"/>
              <a:buNone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defPPr>
            <a:lvl1pPr marL="504000" marR="0" lvl="0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32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1pPr>
            <a:lvl2pPr marL="792000" marR="0" lvl="1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8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2pPr>
            <a:lvl3pPr marL="1080000" marR="0" lvl="2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4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3pPr>
            <a:lvl4pPr marL="1368000" marR="0" lvl="3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4pPr>
            <a:lvl5pPr marL="1656000" marR="0" lvl="4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5pPr>
            <a:lvl6pPr marL="1944000" marR="0" lvl="5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6pPr>
            <a:lvl7pPr marL="2232000" marR="0" lvl="6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7pPr>
            <a:lvl8pPr marL="2520000" marR="0" lvl="7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8pPr>
            <a:lvl9pPr marL="2808000" marR="0" lvl="8" indent="-432000" algn="l">
              <a:buClr>
                <a:srgbClr val="99284C"/>
              </a:buClr>
              <a:buSzPct val="75000"/>
              <a:buFont typeface="StarSymbol" pitchFamily="2"/>
              <a:buChar char=""/>
              <a:defRPr lang="cs-CZ" sz="2000" b="0" i="0" u="none" strike="noStrike">
                <a:ln>
                  <a:noFill/>
                </a:ln>
                <a:solidFill>
                  <a:srgbClr val="333333"/>
                </a:solidFill>
                <a:latin typeface="Albany" pitchFamily="34"/>
                <a:ea typeface="HG Mincho Light J" pitchFamily="2"/>
                <a:cs typeface="Arial Unicode MS" pitchFamily="2"/>
              </a:defRPr>
            </a:lvl9pPr>
          </a:lstStyle>
          <a:p>
            <a:pPr lvl="0">
              <a:buNone/>
            </a:pPr>
            <a:r>
              <a:rPr lang="cs-CZ">
                <a:hlinkClick r:id="rId3"/>
              </a:rPr>
              <a:t>http://www.navychod.cz/articles.php?id=9bab51e6-8e75-11df-aa30-00304830bcc4</a:t>
            </a:r>
          </a:p>
          <a:p>
            <a:pPr lvl="0">
              <a:buNone/>
            </a:pPr>
            <a:r>
              <a:rPr lang="cs-CZ">
                <a:hlinkClick r:id="rId4"/>
              </a:rPr>
              <a:t>http://commons.wikimedia.org/wiki/The_Good_Soldier_%C5%A0vejk</a:t>
            </a:r>
            <a:r>
              <a:rPr lang="cs-CZ">
                <a:hlinkClick r:id="" action="ppaction://noaction"/>
              </a:rPr>
              <a:t>http://www.tyden.cz/rubriky/kultura/literatura/svejk-vychazi-kazde-dva-roky-lze-ho-poslouchat-i-cist-v-e-knize_256929.html#.VGXjNJCG9AY</a:t>
            </a:r>
          </a:p>
          <a:p>
            <a:pPr lvl="0">
              <a:buNone/>
            </a:pPr>
            <a:r>
              <a:rPr lang="cs-CZ">
                <a:hlinkClick r:id="rId5"/>
              </a:rPr>
              <a:t>http://www.novinky.cz/kultura/61876-v-cine-mame-svejka-radi.html</a:t>
            </a:r>
            <a:r>
              <a:rPr lang="cs-CZ">
                <a:hlinkClick r:id="rId6"/>
              </a:rPr>
              <a:t>http://www.radio.cz/cz/rubrika/zpravy/svejk-se-devadesat-let-po-prvnim-vydani-stale-preklada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s-novelty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../../../../Program%20Files%20(x86)/OpenOffice.org%203/Basis/share/template/cs/presnt/prs-novelty.otp</Template>
  <TotalTime>4</TotalTime>
  <Words>109</Words>
  <Application>Microsoft Office PowerPoint</Application>
  <PresentationFormat>Předvádění na obrazovce (4:3)</PresentationFormat>
  <Paragraphs>25</Paragraphs>
  <Slides>4</Slides>
  <Notes>4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4</vt:i4>
      </vt:variant>
    </vt:vector>
  </HeadingPairs>
  <TitlesOfParts>
    <vt:vector size="5" baseType="lpstr">
      <vt:lpstr>prs-novelty</vt:lpstr>
      <vt:lpstr>El libro de Švejk</vt:lpstr>
      <vt:lpstr>Traducción</vt:lpstr>
      <vt:lpstr>Švejk en China</vt:lpstr>
      <vt:lpstr>Links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Představení nového produktu</dc:title>
  <dc:creator>Jaroslava Rachová</dc:creator>
  <dc:description>Obecné představení nového produktu, který splňuje požadavky zákazníků</dc:description>
  <cp:lastModifiedBy>Jaroslava Rachová</cp:lastModifiedBy>
  <cp:revision>3</cp:revision>
  <dcterms:created xsi:type="dcterms:W3CDTF">2014-12-19T15:58:03Z</dcterms:created>
  <dcterms:modified xsi:type="dcterms:W3CDTF">2015-01-21T11:56:39Z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nfo 0">
    <vt:lpwstr/>
  </property>
  <property fmtid="{D5CDD505-2E9C-101B-9397-08002B2CF9AE}" pid="3" name="Info 1">
    <vt:lpwstr/>
  </property>
  <property fmtid="{D5CDD505-2E9C-101B-9397-08002B2CF9AE}" pid="4" name="Info 2">
    <vt:lpwstr/>
  </property>
  <property fmtid="{D5CDD505-2E9C-101B-9397-08002B2CF9AE}" pid="5" name="Info 3">
    <vt:lpwstr/>
  </property>
</Properties>
</file>

<file path=docProps/thumbnail.jpeg>
</file>