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2" r:id="rId4"/>
    <p:sldId id="258" r:id="rId5"/>
    <p:sldId id="259" r:id="rId6"/>
    <p:sldId id="260" r:id="rId7"/>
    <p:sldId id="261" r:id="rId8"/>
    <p:sldId id="263" r:id="rId9"/>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1" d="100"/>
          <a:sy n="111" d="100"/>
        </p:scale>
        <p:origin x="-1614"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3">
        <a:schemeClr val="bg1"/>
      </p:bgRef>
    </p:bg>
    <p:spTree>
      <p:nvGrpSpPr>
        <p:cNvPr id="1" name=""/>
        <p:cNvGrpSpPr/>
        <p:nvPr/>
      </p:nvGrpSpPr>
      <p:grpSpPr>
        <a:xfrm>
          <a:off x="0" y="0"/>
          <a:ext cx="0" cy="0"/>
          <a:chOff x="0" y="0"/>
          <a:chExt cx="0" cy="0"/>
        </a:xfrm>
      </p:grpSpPr>
      <p:sp>
        <p:nvSpPr>
          <p:cNvPr id="12" name="11 Rectángulo"/>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12 Rectángulo redondeado"/>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8 Subtítulo"/>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p:txBody>
          <a:bodyPr/>
          <a:lstStyle/>
          <a:p>
            <a:fld id="{4236960E-2D9A-42FB-A5E7-39EF2B2BC5F0}" type="datetimeFigureOut">
              <a:rPr lang="es-ES" smtClean="0"/>
              <a:t>18/11/2014</a:t>
            </a:fld>
            <a:endParaRPr lang="es-ES"/>
          </a:p>
        </p:txBody>
      </p:sp>
      <p:sp>
        <p:nvSpPr>
          <p:cNvPr id="17" name="16 Marcador de pie de página"/>
          <p:cNvSpPr>
            <a:spLocks noGrp="1"/>
          </p:cNvSpPr>
          <p:nvPr>
            <p:ph type="ftr" sz="quarter" idx="11"/>
          </p:nvPr>
        </p:nvSpPr>
        <p:spPr/>
        <p:txBody>
          <a:bodyPr/>
          <a:lstStyle/>
          <a:p>
            <a:endParaRPr lang="es-ES"/>
          </a:p>
        </p:txBody>
      </p:sp>
      <p:sp>
        <p:nvSpPr>
          <p:cNvPr id="29" name="28 Marcador de número de diapositiva"/>
          <p:cNvSpPr>
            <a:spLocks noGrp="1"/>
          </p:cNvSpPr>
          <p:nvPr>
            <p:ph type="sldNum" sz="quarter" idx="12"/>
          </p:nvPr>
        </p:nvSpPr>
        <p:spPr/>
        <p:txBody>
          <a:bodyPr lIns="0" tIns="0" rIns="0" bIns="0">
            <a:noAutofit/>
          </a:bodyPr>
          <a:lstStyle>
            <a:lvl1pPr>
              <a:defRPr sz="1400">
                <a:solidFill>
                  <a:srgbClr val="FFFFFF"/>
                </a:solidFill>
              </a:defRPr>
            </a:lvl1pPr>
          </a:lstStyle>
          <a:p>
            <a:fld id="{710BABBF-5F3A-43B6-8710-AF58A785D5D5}" type="slidenum">
              <a:rPr lang="es-ES" smtClean="0"/>
              <a:t>‹Nº›</a:t>
            </a:fld>
            <a:endParaRPr lang="es-ES"/>
          </a:p>
        </p:txBody>
      </p:sp>
      <p:sp>
        <p:nvSpPr>
          <p:cNvPr id="7" name="6 Rectángulo"/>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Rectángulo"/>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Título"/>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s-ES" smtClean="0"/>
              <a:t>Haga clic para modificar el estilo de título del patrón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4236960E-2D9A-42FB-A5E7-39EF2B2BC5F0}" type="datetimeFigureOut">
              <a:rPr lang="es-ES" smtClean="0"/>
              <a:t>18/11/2014</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710BABBF-5F3A-43B6-8710-AF58A785D5D5}" type="slidenum">
              <a:rPr lang="es-ES" smtClean="0"/>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41"/>
            <a:ext cx="201168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914400" y="274640"/>
            <a:ext cx="55626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4236960E-2D9A-42FB-A5E7-39EF2B2BC5F0}" type="datetimeFigureOut">
              <a:rPr lang="es-ES" smtClean="0"/>
              <a:t>18/11/2014</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710BABBF-5F3A-43B6-8710-AF58A785D5D5}" type="slidenum">
              <a:rPr lang="es-ES" smtClean="0"/>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4" name="3 Marcador de fecha"/>
          <p:cNvSpPr>
            <a:spLocks noGrp="1"/>
          </p:cNvSpPr>
          <p:nvPr>
            <p:ph type="dt" sz="half" idx="10"/>
          </p:nvPr>
        </p:nvSpPr>
        <p:spPr/>
        <p:txBody>
          <a:bodyPr/>
          <a:lstStyle/>
          <a:p>
            <a:fld id="{4236960E-2D9A-42FB-A5E7-39EF2B2BC5F0}" type="datetimeFigureOut">
              <a:rPr lang="es-ES" smtClean="0"/>
              <a:t>18/11/2014</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710BABBF-5F3A-43B6-8710-AF58A785D5D5}" type="slidenum">
              <a:rPr lang="es-ES" smtClean="0"/>
              <a:t>‹Nº›</a:t>
            </a:fld>
            <a:endParaRPr lang="es-ES"/>
          </a:p>
        </p:txBody>
      </p:sp>
      <p:sp>
        <p:nvSpPr>
          <p:cNvPr id="8" name="7 Marcador de contenido"/>
          <p:cNvSpPr>
            <a:spLocks noGrp="1"/>
          </p:cNvSpPr>
          <p:nvPr>
            <p:ph sz="quarter" idx="1"/>
          </p:nvPr>
        </p:nvSpPr>
        <p:spPr>
          <a:xfrm>
            <a:off x="914400" y="1447800"/>
            <a:ext cx="7772400" cy="45720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3">
        <a:schemeClr val="bg1"/>
      </p:bgRef>
    </p:bg>
    <p:spTree>
      <p:nvGrpSpPr>
        <p:cNvPr id="1" name=""/>
        <p:cNvGrpSpPr/>
        <p:nvPr/>
      </p:nvGrpSpPr>
      <p:grpSpPr>
        <a:xfrm>
          <a:off x="0" y="0"/>
          <a:ext cx="0" cy="0"/>
          <a:chOff x="0" y="0"/>
          <a:chExt cx="0" cy="0"/>
        </a:xfrm>
      </p:grpSpPr>
      <p:sp>
        <p:nvSpPr>
          <p:cNvPr id="11" name="10 Rectángulo"/>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9 Rectángulo redondeado"/>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1 Título"/>
          <p:cNvSpPr>
            <a:spLocks noGrp="1"/>
          </p:cNvSpPr>
          <p:nvPr>
            <p:ph type="title"/>
          </p:nvPr>
        </p:nvSpPr>
        <p:spPr>
          <a:xfrm>
            <a:off x="722313" y="952500"/>
            <a:ext cx="7772400" cy="1362075"/>
          </a:xfrm>
        </p:spPr>
        <p:txBody>
          <a:bodyPr anchor="b" anchorCtr="0"/>
          <a:lstStyle>
            <a:lvl1pPr algn="l">
              <a:buNone/>
              <a:defRPr sz="4000" b="0" cap="none"/>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4236960E-2D9A-42FB-A5E7-39EF2B2BC5F0}" type="datetimeFigureOut">
              <a:rPr lang="es-ES" smtClean="0"/>
              <a:t>18/11/2014</a:t>
            </a:fld>
            <a:endParaRPr lang="es-ES"/>
          </a:p>
        </p:txBody>
      </p:sp>
      <p:sp>
        <p:nvSpPr>
          <p:cNvPr id="5" name="4 Marcador de pie de página"/>
          <p:cNvSpPr>
            <a:spLocks noGrp="1"/>
          </p:cNvSpPr>
          <p:nvPr>
            <p:ph type="ftr" sz="quarter" idx="11"/>
          </p:nvPr>
        </p:nvSpPr>
        <p:spPr>
          <a:xfrm>
            <a:off x="800100" y="6172200"/>
            <a:ext cx="4000500" cy="457200"/>
          </a:xfrm>
        </p:spPr>
        <p:txBody>
          <a:bodyPr/>
          <a:lstStyle/>
          <a:p>
            <a:endParaRPr lang="es-ES"/>
          </a:p>
        </p:txBody>
      </p:sp>
      <p:sp>
        <p:nvSpPr>
          <p:cNvPr id="7" name="6 Rectángulo"/>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Rectángulo"/>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Rectángulo"/>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5 Marcador de número de diapositiva"/>
          <p:cNvSpPr>
            <a:spLocks noGrp="1"/>
          </p:cNvSpPr>
          <p:nvPr>
            <p:ph type="sldNum" sz="quarter" idx="12"/>
          </p:nvPr>
        </p:nvSpPr>
        <p:spPr>
          <a:xfrm>
            <a:off x="146304" y="6208776"/>
            <a:ext cx="457200" cy="457200"/>
          </a:xfrm>
        </p:spPr>
        <p:txBody>
          <a:bodyPr/>
          <a:lstStyle/>
          <a:p>
            <a:fld id="{710BABBF-5F3A-43B6-8710-AF58A785D5D5}" type="slidenum">
              <a:rPr lang="es-ES" smtClean="0"/>
              <a:t>‹Nº›</a:t>
            </a:fld>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p>
            <a:fld id="{4236960E-2D9A-42FB-A5E7-39EF2B2BC5F0}" type="datetimeFigureOut">
              <a:rPr lang="es-ES" smtClean="0"/>
              <a:t>18/11/2014</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710BABBF-5F3A-43B6-8710-AF58A785D5D5}" type="slidenum">
              <a:rPr lang="es-ES" smtClean="0"/>
              <a:t>‹Nº›</a:t>
            </a:fld>
            <a:endParaRPr lang="es-ES"/>
          </a:p>
        </p:txBody>
      </p:sp>
      <p:sp>
        <p:nvSpPr>
          <p:cNvPr id="9" name="8 Marcador de contenido"/>
          <p:cNvSpPr>
            <a:spLocks noGrp="1"/>
          </p:cNvSpPr>
          <p:nvPr>
            <p:ph sz="quarter" idx="1"/>
          </p:nvPr>
        </p:nvSpPr>
        <p:spPr>
          <a:xfrm>
            <a:off x="914400" y="1447800"/>
            <a:ext cx="3749040" cy="45720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1" name="10 Marcador de contenido"/>
          <p:cNvSpPr>
            <a:spLocks noGrp="1"/>
          </p:cNvSpPr>
          <p:nvPr>
            <p:ph sz="quarter" idx="2"/>
          </p:nvPr>
        </p:nvSpPr>
        <p:spPr>
          <a:xfrm>
            <a:off x="4933950" y="1447800"/>
            <a:ext cx="3749040" cy="45720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914400" y="273050"/>
            <a:ext cx="7772400" cy="1143000"/>
          </a:xfrm>
        </p:spPr>
        <p:txBody>
          <a:bodyPr anchor="b" anchorCtr="0"/>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7" name="6 Marcador de fecha"/>
          <p:cNvSpPr>
            <a:spLocks noGrp="1"/>
          </p:cNvSpPr>
          <p:nvPr>
            <p:ph type="dt" sz="half" idx="10"/>
          </p:nvPr>
        </p:nvSpPr>
        <p:spPr/>
        <p:txBody>
          <a:bodyPr/>
          <a:lstStyle/>
          <a:p>
            <a:fld id="{4236960E-2D9A-42FB-A5E7-39EF2B2BC5F0}" type="datetimeFigureOut">
              <a:rPr lang="es-ES" smtClean="0"/>
              <a:t>18/11/2014</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710BABBF-5F3A-43B6-8710-AF58A785D5D5}" type="slidenum">
              <a:rPr lang="es-ES" smtClean="0"/>
              <a:t>‹Nº›</a:t>
            </a:fld>
            <a:endParaRPr lang="es-ES"/>
          </a:p>
        </p:txBody>
      </p:sp>
      <p:sp>
        <p:nvSpPr>
          <p:cNvPr id="11" name="10 Marcador de contenido"/>
          <p:cNvSpPr>
            <a:spLocks noGrp="1"/>
          </p:cNvSpPr>
          <p:nvPr>
            <p:ph sz="half" idx="2"/>
          </p:nvPr>
        </p:nvSpPr>
        <p:spPr>
          <a:xfrm>
            <a:off x="914400" y="2247900"/>
            <a:ext cx="3733800" cy="38862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half" idx="4"/>
          </p:nvPr>
        </p:nvSpPr>
        <p:spPr>
          <a:xfrm>
            <a:off x="4953000" y="2247900"/>
            <a:ext cx="3733800" cy="38862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4236960E-2D9A-42FB-A5E7-39EF2B2BC5F0}" type="datetimeFigureOut">
              <a:rPr lang="es-ES" smtClean="0"/>
              <a:t>18/11/2014</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710BABBF-5F3A-43B6-8710-AF58A785D5D5}" type="slidenum">
              <a:rPr lang="es-ES" smtClean="0"/>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4236960E-2D9A-42FB-A5E7-39EF2B2BC5F0}" type="datetimeFigureOut">
              <a:rPr lang="es-ES" smtClean="0"/>
              <a:t>18/11/2014</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710BABBF-5F3A-43B6-8710-AF58A785D5D5}" type="slidenum">
              <a:rPr lang="es-ES" smtClean="0"/>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8" name="7 Rectángulo"/>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8 Rectángulo redondeado"/>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1 Título"/>
          <p:cNvSpPr>
            <a:spLocks noGrp="1"/>
          </p:cNvSpPr>
          <p:nvPr>
            <p:ph type="title"/>
          </p:nvPr>
        </p:nvSpPr>
        <p:spPr>
          <a:xfrm>
            <a:off x="914400" y="273050"/>
            <a:ext cx="7772400" cy="1143000"/>
          </a:xfrm>
        </p:spPr>
        <p:txBody>
          <a:bodyPr anchor="b" anchorCtr="0"/>
          <a:lstStyle>
            <a:lvl1pPr algn="l">
              <a:buNone/>
              <a:defRPr sz="4000" b="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4236960E-2D9A-42FB-A5E7-39EF2B2BC5F0}" type="datetimeFigureOut">
              <a:rPr lang="es-ES" smtClean="0"/>
              <a:t>18/11/2014</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710BABBF-5F3A-43B6-8710-AF58A785D5D5}" type="slidenum">
              <a:rPr lang="es-ES" smtClean="0"/>
              <a:t>‹Nº›</a:t>
            </a:fld>
            <a:endParaRPr lang="es-ES"/>
          </a:p>
        </p:txBody>
      </p:sp>
      <p:sp>
        <p:nvSpPr>
          <p:cNvPr id="11" name="10 Marcador de contenido"/>
          <p:cNvSpPr>
            <a:spLocks noGrp="1"/>
          </p:cNvSpPr>
          <p:nvPr>
            <p:ph sz="quarter" idx="1"/>
          </p:nvPr>
        </p:nvSpPr>
        <p:spPr>
          <a:xfrm>
            <a:off x="2971800" y="1600200"/>
            <a:ext cx="5715000" cy="44958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s-ES" smtClean="0"/>
              <a:t>Haga clic para modificar el estilo de título del patrón</a:t>
            </a:r>
            <a:endParaRPr kumimoji="0" lang="en-US"/>
          </a:p>
        </p:txBody>
      </p:sp>
      <p:sp>
        <p:nvSpPr>
          <p:cNvPr id="4" name="3 Marcador de texto"/>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4236960E-2D9A-42FB-A5E7-39EF2B2BC5F0}" type="datetimeFigureOut">
              <a:rPr lang="es-ES" smtClean="0"/>
              <a:t>18/11/2014</a:t>
            </a:fld>
            <a:endParaRPr lang="es-ES"/>
          </a:p>
        </p:txBody>
      </p:sp>
      <p:sp>
        <p:nvSpPr>
          <p:cNvPr id="6" name="5 Marcador de pie de página"/>
          <p:cNvSpPr>
            <a:spLocks noGrp="1"/>
          </p:cNvSpPr>
          <p:nvPr>
            <p:ph type="ftr" sz="quarter" idx="11"/>
          </p:nvPr>
        </p:nvSpPr>
        <p:spPr>
          <a:xfrm>
            <a:off x="914400" y="6172200"/>
            <a:ext cx="3886200" cy="457200"/>
          </a:xfrm>
        </p:spPr>
        <p:txBody>
          <a:bodyPr/>
          <a:lstStyle/>
          <a:p>
            <a:endParaRPr lang="es-ES"/>
          </a:p>
        </p:txBody>
      </p:sp>
      <p:sp>
        <p:nvSpPr>
          <p:cNvPr id="7" name="6 Marcador de número de diapositiva"/>
          <p:cNvSpPr>
            <a:spLocks noGrp="1"/>
          </p:cNvSpPr>
          <p:nvPr>
            <p:ph type="sldNum" sz="quarter" idx="12"/>
          </p:nvPr>
        </p:nvSpPr>
        <p:spPr>
          <a:xfrm>
            <a:off x="146304" y="6208776"/>
            <a:ext cx="457200" cy="457200"/>
          </a:xfrm>
        </p:spPr>
        <p:txBody>
          <a:bodyPr/>
          <a:lstStyle/>
          <a:p>
            <a:fld id="{710BABBF-5F3A-43B6-8710-AF58A785D5D5}" type="slidenum">
              <a:rPr lang="es-ES" smtClean="0"/>
              <a:t>‹Nº›</a:t>
            </a:fld>
            <a:endParaRPr lang="es-ES"/>
          </a:p>
        </p:txBody>
      </p:sp>
      <p:sp>
        <p:nvSpPr>
          <p:cNvPr id="11" name="10 Rectángulo"/>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Rectángulo"/>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2 Marcador de posición de imagen"/>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s-ES" smtClean="0"/>
              <a:t>Haga clic en el icono para agregar una imagen</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8 Rectángulo"/>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7 Rectángulo redondeado"/>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21 Marcador de título"/>
          <p:cNvSpPr>
            <a:spLocks noGrp="1"/>
          </p:cNvSpPr>
          <p:nvPr>
            <p:ph type="title"/>
          </p:nvPr>
        </p:nvSpPr>
        <p:spPr>
          <a:xfrm>
            <a:off x="914400" y="274638"/>
            <a:ext cx="7772400" cy="1143000"/>
          </a:xfrm>
          <a:prstGeom prst="rect">
            <a:avLst/>
          </a:prstGeom>
        </p:spPr>
        <p:txBody>
          <a:bodyPr bIns="91440" anchor="b" anchorCtr="0">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4236960E-2D9A-42FB-A5E7-39EF2B2BC5F0}" type="datetimeFigureOut">
              <a:rPr lang="es-ES" smtClean="0"/>
              <a:t>18/11/2014</a:t>
            </a:fld>
            <a:endParaRPr lang="es-ES"/>
          </a:p>
        </p:txBody>
      </p:sp>
      <p:sp>
        <p:nvSpPr>
          <p:cNvPr id="3" name="2 Marcador de pie de página"/>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s-ES"/>
          </a:p>
        </p:txBody>
      </p:sp>
      <p:sp>
        <p:nvSpPr>
          <p:cNvPr id="23" name="22 Marcador de número de diapositiva"/>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710BABBF-5F3A-43B6-8710-AF58A785D5D5}" type="slidenum">
              <a:rPr lang="es-ES" smtClean="0"/>
              <a:t>‹Nº›</a:t>
            </a:fld>
            <a:endParaRPr lang="es-E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9144001" cy="68762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3880" t="2368" r="2979" b="3302"/>
          <a:stretch/>
        </p:blipFill>
        <p:spPr bwMode="auto">
          <a:xfrm>
            <a:off x="1691680" y="1"/>
            <a:ext cx="5760640" cy="68703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4 CuadroTexto"/>
          <p:cNvSpPr txBox="1"/>
          <p:nvPr/>
        </p:nvSpPr>
        <p:spPr>
          <a:xfrm>
            <a:off x="0" y="5373216"/>
            <a:ext cx="9144000" cy="1015663"/>
          </a:xfrm>
          <a:prstGeom prst="rect">
            <a:avLst/>
          </a:prstGeom>
          <a:noFill/>
        </p:spPr>
        <p:txBody>
          <a:bodyPr wrap="square" rtlCol="0">
            <a:spAutoFit/>
            <a:scene3d>
              <a:camera prst="obliqueTopRight"/>
              <a:lightRig rig="threePt" dir="t"/>
            </a:scene3d>
            <a:sp3d extrusionH="57150">
              <a:bevelT w="57150" h="38100" prst="artDeco"/>
              <a:bevelB w="57150" h="38100" prst="artDeco"/>
            </a:sp3d>
          </a:bodyPr>
          <a:lstStyle/>
          <a:p>
            <a:pPr algn="ctr"/>
            <a:r>
              <a:rPr lang="es-ES" sz="6000" b="1" dirty="0" smtClean="0">
                <a:ln>
                  <a:solidFill>
                    <a:schemeClr val="tx1"/>
                  </a:solidFill>
                </a:ln>
                <a:effectLst>
                  <a:glow rad="63500">
                    <a:schemeClr val="accent6">
                      <a:satMod val="175000"/>
                      <a:alpha val="40000"/>
                    </a:schemeClr>
                  </a:glow>
                  <a:outerShdw blurRad="60007" dist="200025" dir="15000000" sy="30000" kx="-1800000" algn="bl" rotWithShape="0">
                    <a:prstClr val="black">
                      <a:alpha val="32000"/>
                    </a:prstClr>
                  </a:outerShdw>
                  <a:reflection blurRad="6350" stA="55000" endA="300" endPos="45500" dir="5400000" sy="-100000" algn="bl" rotWithShape="0"/>
                </a:effectLst>
                <a:latin typeface="Berlin Sans FB" panose="020E0602020502020306" pitchFamily="34" charset="0"/>
              </a:rPr>
              <a:t>FRANZ KAFKA</a:t>
            </a:r>
            <a:endParaRPr lang="es-ES" sz="6000" b="1" dirty="0">
              <a:ln>
                <a:solidFill>
                  <a:schemeClr val="tx1"/>
                </a:solidFill>
              </a:ln>
              <a:effectLst>
                <a:glow rad="63500">
                  <a:schemeClr val="accent6">
                    <a:satMod val="175000"/>
                    <a:alpha val="40000"/>
                  </a:schemeClr>
                </a:glow>
                <a:outerShdw blurRad="60007" dist="200025" dir="15000000" sy="30000" kx="-1800000" algn="bl" rotWithShape="0">
                  <a:prstClr val="black">
                    <a:alpha val="32000"/>
                  </a:prstClr>
                </a:outerShdw>
                <a:reflection blurRad="6350" stA="55000" endA="300" endPos="45500" dir="5400000" sy="-100000" algn="bl" rotWithShape="0"/>
              </a:effectLst>
              <a:latin typeface="Berlin Sans FB" panose="020E0602020502020306" pitchFamily="34" charset="0"/>
            </a:endParaRPr>
          </a:p>
        </p:txBody>
      </p:sp>
    </p:spTree>
    <p:extLst>
      <p:ext uri="{BB962C8B-B14F-4D97-AF65-F5344CB8AC3E}">
        <p14:creationId xmlns:p14="http://schemas.microsoft.com/office/powerpoint/2010/main" val="37339261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wheel(1)">
                                      <p:cBhvr>
                                        <p:cTn id="7" dur="2000"/>
                                        <p:tgtEl>
                                          <p:spTgt spid="1026"/>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1000" fill="hold"/>
                                        <p:tgtEl>
                                          <p:spTgt spid="5"/>
                                        </p:tgtEl>
                                        <p:attrNameLst>
                                          <p:attrName>ppt_w</p:attrName>
                                        </p:attrNameLst>
                                      </p:cBhvr>
                                      <p:tavLst>
                                        <p:tav tm="0">
                                          <p:val>
                                            <p:fltVal val="0"/>
                                          </p:val>
                                        </p:tav>
                                        <p:tav tm="100000">
                                          <p:val>
                                            <p:strVal val="#ppt_w"/>
                                          </p:val>
                                        </p:tav>
                                      </p:tavLst>
                                    </p:anim>
                                    <p:anim calcmode="lin" valueType="num">
                                      <p:cBhvr>
                                        <p:cTn id="13" dur="1000" fill="hold"/>
                                        <p:tgtEl>
                                          <p:spTgt spid="5"/>
                                        </p:tgtEl>
                                        <p:attrNameLst>
                                          <p:attrName>ppt_h</p:attrName>
                                        </p:attrNameLst>
                                      </p:cBhvr>
                                      <p:tavLst>
                                        <p:tav tm="0">
                                          <p:val>
                                            <p:fltVal val="0"/>
                                          </p:val>
                                        </p:tav>
                                        <p:tav tm="100000">
                                          <p:val>
                                            <p:strVal val="#ppt_h"/>
                                          </p:val>
                                        </p:tav>
                                      </p:tavLst>
                                    </p:anim>
                                    <p:anim calcmode="lin" valueType="num">
                                      <p:cBhvr>
                                        <p:cTn id="14" dur="1000" fill="hold"/>
                                        <p:tgtEl>
                                          <p:spTgt spid="5"/>
                                        </p:tgtEl>
                                        <p:attrNameLst>
                                          <p:attrName>style.rotation</p:attrName>
                                        </p:attrNameLst>
                                      </p:cBhvr>
                                      <p:tavLst>
                                        <p:tav tm="0">
                                          <p:val>
                                            <p:fltVal val="90"/>
                                          </p:val>
                                        </p:tav>
                                        <p:tav tm="100000">
                                          <p:val>
                                            <p:fltVal val="0"/>
                                          </p:val>
                                        </p:tav>
                                      </p:tavLst>
                                    </p:anim>
                                    <p:animEffect transition="in" filter="fade">
                                      <p:cBhvr>
                                        <p:cTn id="15"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b="1" dirty="0" smtClean="0">
                <a:latin typeface="Bernard MT Condensed" panose="02050806060905020404" pitchFamily="18" charset="0"/>
              </a:rPr>
              <a:t>SU HISTORIA</a:t>
            </a:r>
            <a:endParaRPr lang="es-ES" b="1" dirty="0">
              <a:latin typeface="Bernard MT Condensed" panose="02050806060905020404" pitchFamily="18" charset="0"/>
            </a:endParaRPr>
          </a:p>
        </p:txBody>
      </p:sp>
      <p:sp>
        <p:nvSpPr>
          <p:cNvPr id="3" name="2 Marcador de contenido"/>
          <p:cNvSpPr>
            <a:spLocks noGrp="1"/>
          </p:cNvSpPr>
          <p:nvPr>
            <p:ph sz="quarter" idx="1"/>
          </p:nvPr>
        </p:nvSpPr>
        <p:spPr>
          <a:xfrm>
            <a:off x="611560" y="1628800"/>
            <a:ext cx="8229600" cy="4525963"/>
          </a:xfrm>
        </p:spPr>
        <p:txBody>
          <a:bodyPr>
            <a:normAutofit/>
          </a:bodyPr>
          <a:lstStyle/>
          <a:p>
            <a:pPr marL="0" indent="0">
              <a:buNone/>
            </a:pPr>
            <a:r>
              <a:rPr lang="es-ES" sz="2000" b="1" dirty="0" smtClean="0">
                <a:latin typeface="Berlin Sans FB Demi" panose="020E0802020502020306" pitchFamily="34" charset="0"/>
              </a:rPr>
              <a:t>Franz Kafka, nacido el 3 de julio de 1883 en Praga, fue un escritor de origen judío nacido en Bohemia que escribió en alemán. Sus padres eran </a:t>
            </a:r>
            <a:r>
              <a:rPr lang="es-ES" sz="2000" b="1" dirty="0" err="1" smtClean="0">
                <a:latin typeface="Berlin Sans FB Demi" panose="020E0802020502020306" pitchFamily="34" charset="0"/>
              </a:rPr>
              <a:t>Hermann</a:t>
            </a:r>
            <a:r>
              <a:rPr lang="es-ES" sz="2000" b="1" dirty="0" smtClean="0">
                <a:latin typeface="Berlin Sans FB Demi" panose="020E0802020502020306" pitchFamily="34" charset="0"/>
              </a:rPr>
              <a:t> Kafka (negocio textil) y </a:t>
            </a:r>
            <a:r>
              <a:rPr lang="es-ES" sz="2000" b="1" dirty="0" err="1" smtClean="0">
                <a:latin typeface="Berlin Sans FB Demi" panose="020E0802020502020306" pitchFamily="34" charset="0"/>
              </a:rPr>
              <a:t>Julie</a:t>
            </a:r>
            <a:r>
              <a:rPr lang="es-ES" sz="2000" b="1" dirty="0" smtClean="0">
                <a:latin typeface="Berlin Sans FB Demi" panose="020E0802020502020306" pitchFamily="34" charset="0"/>
              </a:rPr>
              <a:t> </a:t>
            </a:r>
            <a:r>
              <a:rPr lang="es-ES" sz="2000" b="1" dirty="0" err="1" smtClean="0">
                <a:latin typeface="Berlin Sans FB Demi" panose="020E0802020502020306" pitchFamily="34" charset="0"/>
              </a:rPr>
              <a:t>Löwy</a:t>
            </a:r>
            <a:r>
              <a:rPr lang="es-ES" sz="2000" b="1" dirty="0" smtClean="0">
                <a:latin typeface="Berlin Sans FB Demi" panose="020E0802020502020306" pitchFamily="34" charset="0"/>
              </a:rPr>
              <a:t>. Su familia, junto a el, formaban parte de la alta sociedad. Recibió educación en casa, su padre fue su tutor. Tuvo seis hermanos, la mayoría muertos en campos de concentración. Tuvo dos relaciones. Una con </a:t>
            </a:r>
            <a:r>
              <a:rPr lang="es-ES" sz="2000" b="1" dirty="0" err="1" smtClean="0">
                <a:latin typeface="Berlin Sans FB Demi" panose="020E0802020502020306" pitchFamily="34" charset="0"/>
              </a:rPr>
              <a:t>Felice</a:t>
            </a:r>
            <a:r>
              <a:rPr lang="es-ES" sz="2000" b="1" dirty="0" smtClean="0">
                <a:latin typeface="Berlin Sans FB Demi" panose="020E0802020502020306" pitchFamily="34" charset="0"/>
              </a:rPr>
              <a:t> Bauer y otra con Milena </a:t>
            </a:r>
            <a:r>
              <a:rPr lang="es-ES" sz="2000" b="1" dirty="0" err="1" smtClean="0">
                <a:latin typeface="Berlin Sans FB Demi" panose="020E0802020502020306" pitchFamily="34" charset="0"/>
              </a:rPr>
              <a:t>Jesenská</a:t>
            </a:r>
            <a:r>
              <a:rPr lang="es-ES" sz="2000" b="1" dirty="0" smtClean="0">
                <a:latin typeface="Berlin Sans FB Demi" panose="020E0802020502020306" pitchFamily="34" charset="0"/>
              </a:rPr>
              <a:t>. Con la primera mujer nombrada tuvo un hijo. Franz Kafka falleció el 3 de junio en Praga</a:t>
            </a:r>
            <a:r>
              <a:rPr lang="es-ES" sz="2000" dirty="0" smtClean="0">
                <a:latin typeface="Berlin Sans FB Demi" panose="020E0802020502020306" pitchFamily="34" charset="0"/>
              </a:rPr>
              <a:t>. </a:t>
            </a:r>
          </a:p>
        </p:txBody>
      </p:sp>
    </p:spTree>
    <p:extLst>
      <p:ext uri="{BB962C8B-B14F-4D97-AF65-F5344CB8AC3E}">
        <p14:creationId xmlns:p14="http://schemas.microsoft.com/office/powerpoint/2010/main" val="1985590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p:cTn id="12"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3"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14"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CuadroTexto"/>
          <p:cNvSpPr txBox="1"/>
          <p:nvPr/>
        </p:nvSpPr>
        <p:spPr>
          <a:xfrm>
            <a:off x="2369469" y="6178371"/>
            <a:ext cx="2808312" cy="369332"/>
          </a:xfrm>
          <a:prstGeom prst="rect">
            <a:avLst/>
          </a:prstGeom>
          <a:noFill/>
        </p:spPr>
        <p:txBody>
          <a:bodyPr wrap="square" rtlCol="0">
            <a:spAutoFit/>
          </a:bodyPr>
          <a:lstStyle/>
          <a:p>
            <a:r>
              <a:rPr lang="es-ES" b="1" dirty="0" err="1" smtClean="0"/>
              <a:t>Felice</a:t>
            </a:r>
            <a:r>
              <a:rPr lang="es-ES" b="1" dirty="0" smtClean="0"/>
              <a:t> Bauer</a:t>
            </a:r>
            <a:endParaRPr lang="es-ES" b="1" dirty="0"/>
          </a:p>
        </p:txBody>
      </p:sp>
      <p:pic>
        <p:nvPicPr>
          <p:cNvPr id="5126"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16016" y="3510080"/>
            <a:ext cx="2323048" cy="2439200"/>
          </a:xfrm>
          <a:prstGeom prst="rect">
            <a:avLst/>
          </a:prstGeom>
          <a:ln w="889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7 CuadroTexto"/>
          <p:cNvSpPr txBox="1"/>
          <p:nvPr/>
        </p:nvSpPr>
        <p:spPr>
          <a:xfrm>
            <a:off x="5004048" y="6077165"/>
            <a:ext cx="2537425" cy="369332"/>
          </a:xfrm>
          <a:prstGeom prst="rect">
            <a:avLst/>
          </a:prstGeom>
          <a:noFill/>
        </p:spPr>
        <p:txBody>
          <a:bodyPr wrap="square" rtlCol="0">
            <a:spAutoFit/>
          </a:bodyPr>
          <a:lstStyle/>
          <a:p>
            <a:r>
              <a:rPr lang="es-ES" b="1" dirty="0" smtClean="0"/>
              <a:t>Milena </a:t>
            </a:r>
            <a:r>
              <a:rPr lang="es-ES" b="1" dirty="0" err="1" smtClean="0"/>
              <a:t>Jesenská</a:t>
            </a:r>
            <a:r>
              <a:rPr lang="es-ES" b="1" dirty="0" smtClean="0"/>
              <a:t>  </a:t>
            </a:r>
            <a:endParaRPr lang="es-ES" b="1" dirty="0"/>
          </a:p>
        </p:txBody>
      </p:sp>
      <p:pic>
        <p:nvPicPr>
          <p:cNvPr id="5127"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73625" y="332656"/>
            <a:ext cx="1656648" cy="2497460"/>
          </a:xfrm>
          <a:prstGeom prst="rect">
            <a:avLst/>
          </a:prstGeom>
          <a:ln w="889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0" name="9 Conector recto"/>
          <p:cNvCxnSpPr/>
          <p:nvPr/>
        </p:nvCxnSpPr>
        <p:spPr>
          <a:xfrm flipH="1">
            <a:off x="2915816" y="2564904"/>
            <a:ext cx="504056" cy="432048"/>
          </a:xfrm>
          <a:prstGeom prst="line">
            <a:avLst/>
          </a:prstGeom>
        </p:spPr>
        <p:style>
          <a:lnRef idx="1">
            <a:schemeClr val="dk1"/>
          </a:lnRef>
          <a:fillRef idx="0">
            <a:schemeClr val="dk1"/>
          </a:fillRef>
          <a:effectRef idx="0">
            <a:schemeClr val="dk1"/>
          </a:effectRef>
          <a:fontRef idx="minor">
            <a:schemeClr val="tx1"/>
          </a:fontRef>
        </p:style>
      </p:cxnSp>
      <p:cxnSp>
        <p:nvCxnSpPr>
          <p:cNvPr id="12" name="11 Conector recto"/>
          <p:cNvCxnSpPr/>
          <p:nvPr/>
        </p:nvCxnSpPr>
        <p:spPr>
          <a:xfrm>
            <a:off x="5652120" y="2564904"/>
            <a:ext cx="620640" cy="504056"/>
          </a:xfrm>
          <a:prstGeom prst="line">
            <a:avLst/>
          </a:prstGeom>
        </p:spPr>
        <p:style>
          <a:lnRef idx="1">
            <a:schemeClr val="dk1"/>
          </a:lnRef>
          <a:fillRef idx="0">
            <a:schemeClr val="dk1"/>
          </a:fillRef>
          <a:effectRef idx="0">
            <a:schemeClr val="dk1"/>
          </a:effectRef>
          <a:fontRef idx="minor">
            <a:schemeClr val="tx1"/>
          </a:fontRef>
        </p:style>
      </p:cxnSp>
      <p:pic>
        <p:nvPicPr>
          <p:cNvPr id="5128"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79711" y="3212286"/>
            <a:ext cx="2205981" cy="2737780"/>
          </a:xfrm>
          <a:prstGeom prst="rect">
            <a:avLst/>
          </a:prstGeom>
          <a:ln w="889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9"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51493" y="417627"/>
            <a:ext cx="1512168" cy="2126739"/>
          </a:xfrm>
          <a:prstGeom prst="rect">
            <a:avLst/>
          </a:prstGeom>
          <a:ln w="889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6" name="15 Conector recto"/>
          <p:cNvCxnSpPr/>
          <p:nvPr/>
        </p:nvCxnSpPr>
        <p:spPr>
          <a:xfrm flipH="1">
            <a:off x="5724128" y="1579202"/>
            <a:ext cx="792088" cy="0"/>
          </a:xfrm>
          <a:prstGeom prst="line">
            <a:avLst/>
          </a:prstGeom>
        </p:spPr>
        <p:style>
          <a:lnRef idx="1">
            <a:schemeClr val="dk1"/>
          </a:lnRef>
          <a:fillRef idx="0">
            <a:schemeClr val="dk1"/>
          </a:fillRef>
          <a:effectRef idx="0">
            <a:schemeClr val="dk1"/>
          </a:effectRef>
          <a:fontRef idx="minor">
            <a:schemeClr val="tx1"/>
          </a:fontRef>
        </p:style>
      </p:cxnSp>
      <p:sp>
        <p:nvSpPr>
          <p:cNvPr id="17" name="16 CuadroTexto"/>
          <p:cNvSpPr txBox="1"/>
          <p:nvPr/>
        </p:nvSpPr>
        <p:spPr>
          <a:xfrm>
            <a:off x="7039064" y="2780928"/>
            <a:ext cx="1524597" cy="369332"/>
          </a:xfrm>
          <a:prstGeom prst="rect">
            <a:avLst/>
          </a:prstGeom>
          <a:noFill/>
        </p:spPr>
        <p:txBody>
          <a:bodyPr wrap="square" rtlCol="0">
            <a:spAutoFit/>
          </a:bodyPr>
          <a:lstStyle/>
          <a:p>
            <a:pPr algn="ctr"/>
            <a:r>
              <a:rPr lang="es-ES" b="1" dirty="0" smtClean="0"/>
              <a:t>De pequeño</a:t>
            </a:r>
            <a:endParaRPr lang="es-ES" b="1" dirty="0"/>
          </a:p>
        </p:txBody>
      </p:sp>
    </p:spTree>
    <p:extLst>
      <p:ext uri="{BB962C8B-B14F-4D97-AF65-F5344CB8AC3E}">
        <p14:creationId xmlns:p14="http://schemas.microsoft.com/office/powerpoint/2010/main" val="22740844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5127"/>
                                        </p:tgtEl>
                                        <p:attrNameLst>
                                          <p:attrName>style.visibility</p:attrName>
                                        </p:attrNameLst>
                                      </p:cBhvr>
                                      <p:to>
                                        <p:strVal val="visible"/>
                                      </p:to>
                                    </p:set>
                                    <p:animEffect transition="in" filter="wheel(1)">
                                      <p:cBhvr>
                                        <p:cTn id="7" dur="2000"/>
                                        <p:tgtEl>
                                          <p:spTgt spid="5127"/>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nodeType="click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p:cTn id="12" dur="1000" fill="hold"/>
                                        <p:tgtEl>
                                          <p:spTgt spid="16"/>
                                        </p:tgtEl>
                                        <p:attrNameLst>
                                          <p:attrName>ppt_w</p:attrName>
                                        </p:attrNameLst>
                                      </p:cBhvr>
                                      <p:tavLst>
                                        <p:tav tm="0">
                                          <p:val>
                                            <p:fltVal val="0"/>
                                          </p:val>
                                        </p:tav>
                                        <p:tav tm="100000">
                                          <p:val>
                                            <p:strVal val="#ppt_w"/>
                                          </p:val>
                                        </p:tav>
                                      </p:tavLst>
                                    </p:anim>
                                    <p:anim calcmode="lin" valueType="num">
                                      <p:cBhvr>
                                        <p:cTn id="13" dur="1000" fill="hold"/>
                                        <p:tgtEl>
                                          <p:spTgt spid="16"/>
                                        </p:tgtEl>
                                        <p:attrNameLst>
                                          <p:attrName>ppt_h</p:attrName>
                                        </p:attrNameLst>
                                      </p:cBhvr>
                                      <p:tavLst>
                                        <p:tav tm="0">
                                          <p:val>
                                            <p:fltVal val="0"/>
                                          </p:val>
                                        </p:tav>
                                        <p:tav tm="100000">
                                          <p:val>
                                            <p:strVal val="#ppt_h"/>
                                          </p:val>
                                        </p:tav>
                                      </p:tavLst>
                                    </p:anim>
                                    <p:anim calcmode="lin" valueType="num">
                                      <p:cBhvr>
                                        <p:cTn id="14" dur="1000" fill="hold"/>
                                        <p:tgtEl>
                                          <p:spTgt spid="16"/>
                                        </p:tgtEl>
                                        <p:attrNameLst>
                                          <p:attrName>style.rotation</p:attrName>
                                        </p:attrNameLst>
                                      </p:cBhvr>
                                      <p:tavLst>
                                        <p:tav tm="0">
                                          <p:val>
                                            <p:fltVal val="90"/>
                                          </p:val>
                                        </p:tav>
                                        <p:tav tm="100000">
                                          <p:val>
                                            <p:fltVal val="0"/>
                                          </p:val>
                                        </p:tav>
                                      </p:tavLst>
                                    </p:anim>
                                    <p:animEffect transition="in" filter="fade">
                                      <p:cBhvr>
                                        <p:cTn id="15" dur="1000"/>
                                        <p:tgtEl>
                                          <p:spTgt spid="16"/>
                                        </p:tgtEl>
                                      </p:cBhvr>
                                    </p:animEffect>
                                  </p:childTnLst>
                                </p:cTn>
                              </p:par>
                            </p:childTnLst>
                          </p:cTn>
                        </p:par>
                      </p:childTnLst>
                    </p:cTn>
                  </p:par>
                  <p:par>
                    <p:cTn id="16" fill="hold">
                      <p:stCondLst>
                        <p:cond delay="indefinite"/>
                      </p:stCondLst>
                      <p:childTnLst>
                        <p:par>
                          <p:cTn id="17" fill="hold">
                            <p:stCondLst>
                              <p:cond delay="0"/>
                            </p:stCondLst>
                            <p:childTnLst>
                              <p:par>
                                <p:cTn id="18" presetID="21" presetClass="entr" presetSubtype="1" fill="hold" nodeType="clickEffect">
                                  <p:stCondLst>
                                    <p:cond delay="0"/>
                                  </p:stCondLst>
                                  <p:childTnLst>
                                    <p:set>
                                      <p:cBhvr>
                                        <p:cTn id="19" dur="1" fill="hold">
                                          <p:stCondLst>
                                            <p:cond delay="0"/>
                                          </p:stCondLst>
                                        </p:cTn>
                                        <p:tgtEl>
                                          <p:spTgt spid="5129"/>
                                        </p:tgtEl>
                                        <p:attrNameLst>
                                          <p:attrName>style.visibility</p:attrName>
                                        </p:attrNameLst>
                                      </p:cBhvr>
                                      <p:to>
                                        <p:strVal val="visible"/>
                                      </p:to>
                                    </p:set>
                                    <p:animEffect transition="in" filter="wheel(1)">
                                      <p:cBhvr>
                                        <p:cTn id="20" dur="2000"/>
                                        <p:tgtEl>
                                          <p:spTgt spid="5129"/>
                                        </p:tgtEl>
                                      </p:cBhvr>
                                    </p:animEffect>
                                  </p:childTnLst>
                                </p:cTn>
                              </p:par>
                            </p:childTnLst>
                          </p:cTn>
                        </p:par>
                      </p:childTnLst>
                    </p:cTn>
                  </p:par>
                  <p:par>
                    <p:cTn id="21" fill="hold">
                      <p:stCondLst>
                        <p:cond delay="indefinite"/>
                      </p:stCondLst>
                      <p:childTnLst>
                        <p:par>
                          <p:cTn id="22" fill="hold">
                            <p:stCondLst>
                              <p:cond delay="0"/>
                            </p:stCondLst>
                            <p:childTnLst>
                              <p:par>
                                <p:cTn id="23" presetID="21" presetClass="entr" presetSubtype="1" fill="hold" grpId="0" nodeType="click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wheel(1)">
                                      <p:cBhvr>
                                        <p:cTn id="25" dur="2000"/>
                                        <p:tgtEl>
                                          <p:spTgt spid="17"/>
                                        </p:tgtEl>
                                      </p:cBhvr>
                                    </p:animEffect>
                                  </p:childTnLst>
                                </p:cTn>
                              </p:par>
                            </p:childTnLst>
                          </p:cTn>
                        </p:par>
                      </p:childTnLst>
                    </p:cTn>
                  </p:par>
                  <p:par>
                    <p:cTn id="26" fill="hold">
                      <p:stCondLst>
                        <p:cond delay="indefinite"/>
                      </p:stCondLst>
                      <p:childTnLst>
                        <p:par>
                          <p:cTn id="27" fill="hold">
                            <p:stCondLst>
                              <p:cond delay="0"/>
                            </p:stCondLst>
                            <p:childTnLst>
                              <p:par>
                                <p:cTn id="28" presetID="31" presetClass="entr" presetSubtype="0" fill="hold" nodeType="clickEffect">
                                  <p:stCondLst>
                                    <p:cond delay="0"/>
                                  </p:stCondLst>
                                  <p:childTnLst>
                                    <p:set>
                                      <p:cBhvr>
                                        <p:cTn id="29" dur="1" fill="hold">
                                          <p:stCondLst>
                                            <p:cond delay="0"/>
                                          </p:stCondLst>
                                        </p:cTn>
                                        <p:tgtEl>
                                          <p:spTgt spid="10"/>
                                        </p:tgtEl>
                                        <p:attrNameLst>
                                          <p:attrName>style.visibility</p:attrName>
                                        </p:attrNameLst>
                                      </p:cBhvr>
                                      <p:to>
                                        <p:strVal val="visible"/>
                                      </p:to>
                                    </p:set>
                                    <p:anim calcmode="lin" valueType="num">
                                      <p:cBhvr>
                                        <p:cTn id="30" dur="1000" fill="hold"/>
                                        <p:tgtEl>
                                          <p:spTgt spid="10"/>
                                        </p:tgtEl>
                                        <p:attrNameLst>
                                          <p:attrName>ppt_w</p:attrName>
                                        </p:attrNameLst>
                                      </p:cBhvr>
                                      <p:tavLst>
                                        <p:tav tm="0">
                                          <p:val>
                                            <p:fltVal val="0"/>
                                          </p:val>
                                        </p:tav>
                                        <p:tav tm="100000">
                                          <p:val>
                                            <p:strVal val="#ppt_w"/>
                                          </p:val>
                                        </p:tav>
                                      </p:tavLst>
                                    </p:anim>
                                    <p:anim calcmode="lin" valueType="num">
                                      <p:cBhvr>
                                        <p:cTn id="31" dur="1000" fill="hold"/>
                                        <p:tgtEl>
                                          <p:spTgt spid="10"/>
                                        </p:tgtEl>
                                        <p:attrNameLst>
                                          <p:attrName>ppt_h</p:attrName>
                                        </p:attrNameLst>
                                      </p:cBhvr>
                                      <p:tavLst>
                                        <p:tav tm="0">
                                          <p:val>
                                            <p:fltVal val="0"/>
                                          </p:val>
                                        </p:tav>
                                        <p:tav tm="100000">
                                          <p:val>
                                            <p:strVal val="#ppt_h"/>
                                          </p:val>
                                        </p:tav>
                                      </p:tavLst>
                                    </p:anim>
                                    <p:anim calcmode="lin" valueType="num">
                                      <p:cBhvr>
                                        <p:cTn id="32" dur="1000" fill="hold"/>
                                        <p:tgtEl>
                                          <p:spTgt spid="10"/>
                                        </p:tgtEl>
                                        <p:attrNameLst>
                                          <p:attrName>style.rotation</p:attrName>
                                        </p:attrNameLst>
                                      </p:cBhvr>
                                      <p:tavLst>
                                        <p:tav tm="0">
                                          <p:val>
                                            <p:fltVal val="90"/>
                                          </p:val>
                                        </p:tav>
                                        <p:tav tm="100000">
                                          <p:val>
                                            <p:fltVal val="0"/>
                                          </p:val>
                                        </p:tav>
                                      </p:tavLst>
                                    </p:anim>
                                    <p:animEffect transition="in" filter="fade">
                                      <p:cBhvr>
                                        <p:cTn id="33" dur="1000"/>
                                        <p:tgtEl>
                                          <p:spTgt spid="10"/>
                                        </p:tgtEl>
                                      </p:cBhvr>
                                    </p:animEffect>
                                  </p:childTnLst>
                                </p:cTn>
                              </p:par>
                            </p:childTnLst>
                          </p:cTn>
                        </p:par>
                      </p:childTnLst>
                    </p:cTn>
                  </p:par>
                  <p:par>
                    <p:cTn id="34" fill="hold">
                      <p:stCondLst>
                        <p:cond delay="indefinite"/>
                      </p:stCondLst>
                      <p:childTnLst>
                        <p:par>
                          <p:cTn id="35" fill="hold">
                            <p:stCondLst>
                              <p:cond delay="0"/>
                            </p:stCondLst>
                            <p:childTnLst>
                              <p:par>
                                <p:cTn id="36" presetID="21" presetClass="entr" presetSubtype="1" fill="hold" nodeType="clickEffect">
                                  <p:stCondLst>
                                    <p:cond delay="0"/>
                                  </p:stCondLst>
                                  <p:childTnLst>
                                    <p:set>
                                      <p:cBhvr>
                                        <p:cTn id="37" dur="1" fill="hold">
                                          <p:stCondLst>
                                            <p:cond delay="0"/>
                                          </p:stCondLst>
                                        </p:cTn>
                                        <p:tgtEl>
                                          <p:spTgt spid="5128"/>
                                        </p:tgtEl>
                                        <p:attrNameLst>
                                          <p:attrName>style.visibility</p:attrName>
                                        </p:attrNameLst>
                                      </p:cBhvr>
                                      <p:to>
                                        <p:strVal val="visible"/>
                                      </p:to>
                                    </p:set>
                                    <p:animEffect transition="in" filter="wheel(1)">
                                      <p:cBhvr>
                                        <p:cTn id="38" dur="2000"/>
                                        <p:tgtEl>
                                          <p:spTgt spid="5128"/>
                                        </p:tgtEl>
                                      </p:cBhvr>
                                    </p:animEffect>
                                  </p:childTnLst>
                                </p:cTn>
                              </p:par>
                            </p:childTnLst>
                          </p:cTn>
                        </p:par>
                      </p:childTnLst>
                    </p:cTn>
                  </p:par>
                  <p:par>
                    <p:cTn id="39" fill="hold">
                      <p:stCondLst>
                        <p:cond delay="indefinite"/>
                      </p:stCondLst>
                      <p:childTnLst>
                        <p:par>
                          <p:cTn id="40" fill="hold">
                            <p:stCondLst>
                              <p:cond delay="0"/>
                            </p:stCondLst>
                            <p:childTnLst>
                              <p:par>
                                <p:cTn id="41" presetID="21" presetClass="entr" presetSubtype="1" fill="hold" grpId="0" nodeType="click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wheel(1)">
                                      <p:cBhvr>
                                        <p:cTn id="43" dur="2000"/>
                                        <p:tgtEl>
                                          <p:spTgt spid="7"/>
                                        </p:tgtEl>
                                      </p:cBhvr>
                                    </p:animEffect>
                                  </p:childTnLst>
                                </p:cTn>
                              </p:par>
                            </p:childTnLst>
                          </p:cTn>
                        </p:par>
                      </p:childTnLst>
                    </p:cTn>
                  </p:par>
                  <p:par>
                    <p:cTn id="44" fill="hold">
                      <p:stCondLst>
                        <p:cond delay="indefinite"/>
                      </p:stCondLst>
                      <p:childTnLst>
                        <p:par>
                          <p:cTn id="45" fill="hold">
                            <p:stCondLst>
                              <p:cond delay="0"/>
                            </p:stCondLst>
                            <p:childTnLst>
                              <p:par>
                                <p:cTn id="46" presetID="31" presetClass="entr" presetSubtype="0" fill="hold" nodeType="clickEffect">
                                  <p:stCondLst>
                                    <p:cond delay="0"/>
                                  </p:stCondLst>
                                  <p:childTnLst>
                                    <p:set>
                                      <p:cBhvr>
                                        <p:cTn id="47" dur="1" fill="hold">
                                          <p:stCondLst>
                                            <p:cond delay="0"/>
                                          </p:stCondLst>
                                        </p:cTn>
                                        <p:tgtEl>
                                          <p:spTgt spid="12"/>
                                        </p:tgtEl>
                                        <p:attrNameLst>
                                          <p:attrName>style.visibility</p:attrName>
                                        </p:attrNameLst>
                                      </p:cBhvr>
                                      <p:to>
                                        <p:strVal val="visible"/>
                                      </p:to>
                                    </p:set>
                                    <p:anim calcmode="lin" valueType="num">
                                      <p:cBhvr>
                                        <p:cTn id="48" dur="1000" fill="hold"/>
                                        <p:tgtEl>
                                          <p:spTgt spid="12"/>
                                        </p:tgtEl>
                                        <p:attrNameLst>
                                          <p:attrName>ppt_w</p:attrName>
                                        </p:attrNameLst>
                                      </p:cBhvr>
                                      <p:tavLst>
                                        <p:tav tm="0">
                                          <p:val>
                                            <p:fltVal val="0"/>
                                          </p:val>
                                        </p:tav>
                                        <p:tav tm="100000">
                                          <p:val>
                                            <p:strVal val="#ppt_w"/>
                                          </p:val>
                                        </p:tav>
                                      </p:tavLst>
                                    </p:anim>
                                    <p:anim calcmode="lin" valueType="num">
                                      <p:cBhvr>
                                        <p:cTn id="49" dur="1000" fill="hold"/>
                                        <p:tgtEl>
                                          <p:spTgt spid="12"/>
                                        </p:tgtEl>
                                        <p:attrNameLst>
                                          <p:attrName>ppt_h</p:attrName>
                                        </p:attrNameLst>
                                      </p:cBhvr>
                                      <p:tavLst>
                                        <p:tav tm="0">
                                          <p:val>
                                            <p:fltVal val="0"/>
                                          </p:val>
                                        </p:tav>
                                        <p:tav tm="100000">
                                          <p:val>
                                            <p:strVal val="#ppt_h"/>
                                          </p:val>
                                        </p:tav>
                                      </p:tavLst>
                                    </p:anim>
                                    <p:anim calcmode="lin" valueType="num">
                                      <p:cBhvr>
                                        <p:cTn id="50" dur="1000" fill="hold"/>
                                        <p:tgtEl>
                                          <p:spTgt spid="12"/>
                                        </p:tgtEl>
                                        <p:attrNameLst>
                                          <p:attrName>style.rotation</p:attrName>
                                        </p:attrNameLst>
                                      </p:cBhvr>
                                      <p:tavLst>
                                        <p:tav tm="0">
                                          <p:val>
                                            <p:fltVal val="90"/>
                                          </p:val>
                                        </p:tav>
                                        <p:tav tm="100000">
                                          <p:val>
                                            <p:fltVal val="0"/>
                                          </p:val>
                                        </p:tav>
                                      </p:tavLst>
                                    </p:anim>
                                    <p:animEffect transition="in" filter="fade">
                                      <p:cBhvr>
                                        <p:cTn id="51" dur="1000"/>
                                        <p:tgtEl>
                                          <p:spTgt spid="12"/>
                                        </p:tgtEl>
                                      </p:cBhvr>
                                    </p:animEffect>
                                  </p:childTnLst>
                                </p:cTn>
                              </p:par>
                            </p:childTnLst>
                          </p:cTn>
                        </p:par>
                      </p:childTnLst>
                    </p:cTn>
                  </p:par>
                  <p:par>
                    <p:cTn id="52" fill="hold">
                      <p:stCondLst>
                        <p:cond delay="indefinite"/>
                      </p:stCondLst>
                      <p:childTnLst>
                        <p:par>
                          <p:cTn id="53" fill="hold">
                            <p:stCondLst>
                              <p:cond delay="0"/>
                            </p:stCondLst>
                            <p:childTnLst>
                              <p:par>
                                <p:cTn id="54" presetID="21" presetClass="entr" presetSubtype="1" fill="hold" nodeType="clickEffect">
                                  <p:stCondLst>
                                    <p:cond delay="0"/>
                                  </p:stCondLst>
                                  <p:childTnLst>
                                    <p:set>
                                      <p:cBhvr>
                                        <p:cTn id="55" dur="1" fill="hold">
                                          <p:stCondLst>
                                            <p:cond delay="0"/>
                                          </p:stCondLst>
                                        </p:cTn>
                                        <p:tgtEl>
                                          <p:spTgt spid="5126"/>
                                        </p:tgtEl>
                                        <p:attrNameLst>
                                          <p:attrName>style.visibility</p:attrName>
                                        </p:attrNameLst>
                                      </p:cBhvr>
                                      <p:to>
                                        <p:strVal val="visible"/>
                                      </p:to>
                                    </p:set>
                                    <p:animEffect transition="in" filter="wheel(1)">
                                      <p:cBhvr>
                                        <p:cTn id="56" dur="2000"/>
                                        <p:tgtEl>
                                          <p:spTgt spid="5126"/>
                                        </p:tgtEl>
                                      </p:cBhvr>
                                    </p:animEffect>
                                  </p:childTnLst>
                                </p:cTn>
                              </p:par>
                            </p:childTnLst>
                          </p:cTn>
                        </p:par>
                      </p:childTnLst>
                    </p:cTn>
                  </p:par>
                  <p:par>
                    <p:cTn id="57" fill="hold">
                      <p:stCondLst>
                        <p:cond delay="indefinite"/>
                      </p:stCondLst>
                      <p:childTnLst>
                        <p:par>
                          <p:cTn id="58" fill="hold">
                            <p:stCondLst>
                              <p:cond delay="0"/>
                            </p:stCondLst>
                            <p:childTnLst>
                              <p:par>
                                <p:cTn id="59" presetID="21" presetClass="entr" presetSubtype="1" fill="hold" grpId="0" nodeType="clickEffect">
                                  <p:stCondLst>
                                    <p:cond delay="0"/>
                                  </p:stCondLst>
                                  <p:childTnLst>
                                    <p:set>
                                      <p:cBhvr>
                                        <p:cTn id="60" dur="1" fill="hold">
                                          <p:stCondLst>
                                            <p:cond delay="0"/>
                                          </p:stCondLst>
                                        </p:cTn>
                                        <p:tgtEl>
                                          <p:spTgt spid="8"/>
                                        </p:tgtEl>
                                        <p:attrNameLst>
                                          <p:attrName>style.visibility</p:attrName>
                                        </p:attrNameLst>
                                      </p:cBhvr>
                                      <p:to>
                                        <p:strVal val="visible"/>
                                      </p:to>
                                    </p:set>
                                    <p:animEffect transition="in" filter="wheel(1)">
                                      <p:cBhvr>
                                        <p:cTn id="61"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b="1" dirty="0" smtClean="0">
                <a:latin typeface="Bernard MT Condensed" panose="02050806060905020404" pitchFamily="18" charset="0"/>
              </a:rPr>
              <a:t>SUS OBRAS</a:t>
            </a:r>
            <a:endParaRPr lang="es-ES" b="1" dirty="0">
              <a:latin typeface="Bernard MT Condensed" panose="02050806060905020404" pitchFamily="18" charset="0"/>
            </a:endParaRPr>
          </a:p>
        </p:txBody>
      </p:sp>
      <p:sp>
        <p:nvSpPr>
          <p:cNvPr id="3" name="2 Marcador de contenido"/>
          <p:cNvSpPr>
            <a:spLocks noGrp="1"/>
          </p:cNvSpPr>
          <p:nvPr>
            <p:ph sz="quarter" idx="1"/>
          </p:nvPr>
        </p:nvSpPr>
        <p:spPr/>
        <p:txBody>
          <a:bodyPr>
            <a:normAutofit/>
          </a:bodyPr>
          <a:lstStyle/>
          <a:p>
            <a:pPr marL="0" indent="0">
              <a:buNone/>
            </a:pPr>
            <a:r>
              <a:rPr lang="es-ES" sz="2000" b="1" dirty="0" smtClean="0">
                <a:latin typeface="Berlin Sans FB Demi" panose="020E0802020502020306" pitchFamily="34" charset="0"/>
              </a:rPr>
              <a:t>Sus obras están consideradas como unas de las más influyentes de la literatura universal y están llenas de temas y arquetipos sobre la alienación, la brutalidad física y psicológica, los conflictos entre padres e hijos, personajes de aventuras terroríficas, laberintos de burocracia, y transformaciones místicas.</a:t>
            </a:r>
          </a:p>
          <a:p>
            <a:pPr marL="0" indent="0">
              <a:buNone/>
            </a:pPr>
            <a:endParaRPr lang="es-ES" sz="2000" dirty="0">
              <a:latin typeface="Berlin Sans FB Demi" panose="020E0802020502020306" pitchFamily="34" charset="0"/>
            </a:endParaRPr>
          </a:p>
        </p:txBody>
      </p:sp>
      <p:pic>
        <p:nvPicPr>
          <p:cNvPr id="614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13842" b="14450"/>
          <a:stretch/>
        </p:blipFill>
        <p:spPr bwMode="auto">
          <a:xfrm>
            <a:off x="1835696" y="3533248"/>
            <a:ext cx="5905500" cy="23905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604920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grpId="0"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 calcmode="lin" valueType="num">
                                      <p:cBhvr>
                                        <p:cTn id="25"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26"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27" dur="500"/>
                                        <p:tgtEl>
                                          <p:spTgt spid="3">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6146"/>
                                        </p:tgtEl>
                                        <p:attrNameLst>
                                          <p:attrName>style.visibility</p:attrName>
                                        </p:attrNameLst>
                                      </p:cBhvr>
                                      <p:to>
                                        <p:strVal val="visible"/>
                                      </p:to>
                                    </p:set>
                                    <p:animEffect transition="in" filter="wipe(down)">
                                      <p:cBhvr>
                                        <p:cTn id="32" dur="500"/>
                                        <p:tgtEl>
                                          <p:spTgt spid="61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b="1" dirty="0" smtClean="0">
                <a:latin typeface="Bernard MT Condensed" panose="02050806060905020404" pitchFamily="18" charset="0"/>
              </a:rPr>
              <a:t>NOVELAS</a:t>
            </a:r>
            <a:endParaRPr lang="es-ES" b="1" dirty="0">
              <a:latin typeface="Bernard MT Condensed" panose="02050806060905020404" pitchFamily="18" charset="0"/>
            </a:endParaRPr>
          </a:p>
        </p:txBody>
      </p:sp>
      <p:sp>
        <p:nvSpPr>
          <p:cNvPr id="3" name="2 Marcador de contenido"/>
          <p:cNvSpPr>
            <a:spLocks noGrp="1"/>
          </p:cNvSpPr>
          <p:nvPr>
            <p:ph sz="quarter" idx="1"/>
          </p:nvPr>
        </p:nvSpPr>
        <p:spPr/>
        <p:txBody>
          <a:bodyPr>
            <a:normAutofit/>
          </a:bodyPr>
          <a:lstStyle/>
          <a:p>
            <a:pPr marL="0" indent="0" algn="ctr">
              <a:buNone/>
            </a:pPr>
            <a:r>
              <a:rPr lang="es-ES" sz="2000" b="1" dirty="0" smtClean="0">
                <a:latin typeface="Berlin Sans FB Demi" panose="020E0802020502020306" pitchFamily="34" charset="0"/>
              </a:rPr>
              <a:t>Fue autor de varias novelas, entre las más importantes:</a:t>
            </a:r>
          </a:p>
          <a:p>
            <a:pPr marL="0" indent="0" algn="ctr">
              <a:buNone/>
            </a:pPr>
            <a:r>
              <a:rPr lang="es-ES" sz="2000" b="1" dirty="0" smtClean="0">
                <a:latin typeface="Berlin Sans FB Demi" panose="020E0802020502020306" pitchFamily="34" charset="0"/>
              </a:rPr>
              <a:t>   · El proceso                         · El castillo                  · El desaparecido</a:t>
            </a:r>
            <a:endParaRPr lang="es-ES" sz="2000" b="1" dirty="0">
              <a:latin typeface="Berlin Sans FB Demi" panose="020E0802020502020306" pitchFamily="34" charset="0"/>
            </a:endParaRPr>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31640" y="2437178"/>
            <a:ext cx="1440160" cy="22772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0556" y="2420597"/>
            <a:ext cx="1428750" cy="23104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72200" y="2420597"/>
            <a:ext cx="1515434" cy="23104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89675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2050"/>
                                        </p:tgtEl>
                                        <p:attrNameLst>
                                          <p:attrName>style.visibility</p:attrName>
                                        </p:attrNameLst>
                                      </p:cBhvr>
                                      <p:to>
                                        <p:strVal val="visible"/>
                                      </p:to>
                                    </p:set>
                                    <p:animEffect transition="in" filter="fade">
                                      <p:cBhvr>
                                        <p:cTn id="26" dur="1000"/>
                                        <p:tgtEl>
                                          <p:spTgt spid="2050"/>
                                        </p:tgtEl>
                                      </p:cBhvr>
                                    </p:animEffect>
                                    <p:anim calcmode="lin" valueType="num">
                                      <p:cBhvr>
                                        <p:cTn id="27" dur="1000" fill="hold"/>
                                        <p:tgtEl>
                                          <p:spTgt spid="2050"/>
                                        </p:tgtEl>
                                        <p:attrNameLst>
                                          <p:attrName>ppt_x</p:attrName>
                                        </p:attrNameLst>
                                      </p:cBhvr>
                                      <p:tavLst>
                                        <p:tav tm="0">
                                          <p:val>
                                            <p:strVal val="#ppt_x"/>
                                          </p:val>
                                        </p:tav>
                                        <p:tav tm="100000">
                                          <p:val>
                                            <p:strVal val="#ppt_x"/>
                                          </p:val>
                                        </p:tav>
                                      </p:tavLst>
                                    </p:anim>
                                    <p:anim calcmode="lin" valueType="num">
                                      <p:cBhvr>
                                        <p:cTn id="28" dur="1000" fill="hold"/>
                                        <p:tgtEl>
                                          <p:spTgt spid="2050"/>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2051"/>
                                        </p:tgtEl>
                                        <p:attrNameLst>
                                          <p:attrName>style.visibility</p:attrName>
                                        </p:attrNameLst>
                                      </p:cBhvr>
                                      <p:to>
                                        <p:strVal val="visible"/>
                                      </p:to>
                                    </p:set>
                                    <p:animEffect transition="in" filter="fade">
                                      <p:cBhvr>
                                        <p:cTn id="33" dur="1000"/>
                                        <p:tgtEl>
                                          <p:spTgt spid="2051"/>
                                        </p:tgtEl>
                                      </p:cBhvr>
                                    </p:animEffect>
                                    <p:anim calcmode="lin" valueType="num">
                                      <p:cBhvr>
                                        <p:cTn id="34" dur="1000" fill="hold"/>
                                        <p:tgtEl>
                                          <p:spTgt spid="2051"/>
                                        </p:tgtEl>
                                        <p:attrNameLst>
                                          <p:attrName>ppt_x</p:attrName>
                                        </p:attrNameLst>
                                      </p:cBhvr>
                                      <p:tavLst>
                                        <p:tav tm="0">
                                          <p:val>
                                            <p:strVal val="#ppt_x"/>
                                          </p:val>
                                        </p:tav>
                                        <p:tav tm="100000">
                                          <p:val>
                                            <p:strVal val="#ppt_x"/>
                                          </p:val>
                                        </p:tav>
                                      </p:tavLst>
                                    </p:anim>
                                    <p:anim calcmode="lin" valueType="num">
                                      <p:cBhvr>
                                        <p:cTn id="35" dur="1000" fill="hold"/>
                                        <p:tgtEl>
                                          <p:spTgt spid="2051"/>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2052"/>
                                        </p:tgtEl>
                                        <p:attrNameLst>
                                          <p:attrName>style.visibility</p:attrName>
                                        </p:attrNameLst>
                                      </p:cBhvr>
                                      <p:to>
                                        <p:strVal val="visible"/>
                                      </p:to>
                                    </p:set>
                                    <p:animEffect transition="in" filter="fade">
                                      <p:cBhvr>
                                        <p:cTn id="40" dur="1000"/>
                                        <p:tgtEl>
                                          <p:spTgt spid="2052"/>
                                        </p:tgtEl>
                                      </p:cBhvr>
                                    </p:animEffect>
                                    <p:anim calcmode="lin" valueType="num">
                                      <p:cBhvr>
                                        <p:cTn id="41" dur="1000" fill="hold"/>
                                        <p:tgtEl>
                                          <p:spTgt spid="2052"/>
                                        </p:tgtEl>
                                        <p:attrNameLst>
                                          <p:attrName>ppt_x</p:attrName>
                                        </p:attrNameLst>
                                      </p:cBhvr>
                                      <p:tavLst>
                                        <p:tav tm="0">
                                          <p:val>
                                            <p:strVal val="#ppt_x"/>
                                          </p:val>
                                        </p:tav>
                                        <p:tav tm="100000">
                                          <p:val>
                                            <p:strVal val="#ppt_x"/>
                                          </p:val>
                                        </p:tav>
                                      </p:tavLst>
                                    </p:anim>
                                    <p:anim calcmode="lin" valueType="num">
                                      <p:cBhvr>
                                        <p:cTn id="42" dur="1000" fill="hold"/>
                                        <p:tgtEl>
                                          <p:spTgt spid="205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5496" y="274638"/>
            <a:ext cx="9108504" cy="1143000"/>
          </a:xfrm>
        </p:spPr>
        <p:txBody>
          <a:bodyPr>
            <a:normAutofit/>
          </a:bodyPr>
          <a:lstStyle/>
          <a:p>
            <a:pPr algn="ctr"/>
            <a:r>
              <a:rPr lang="es-ES" b="1" dirty="0" smtClean="0">
                <a:latin typeface="Bernard MT Condensed" panose="02050806060905020404" pitchFamily="18" charset="0"/>
              </a:rPr>
              <a:t>LA NOVELA CORTA Y RELATOS CORTOS</a:t>
            </a:r>
            <a:endParaRPr lang="es-ES" b="1" dirty="0">
              <a:latin typeface="Bernard MT Condensed" panose="02050806060905020404" pitchFamily="18" charset="0"/>
            </a:endParaRPr>
          </a:p>
        </p:txBody>
      </p:sp>
      <p:sp>
        <p:nvSpPr>
          <p:cNvPr id="3" name="2 Marcador de contenido"/>
          <p:cNvSpPr>
            <a:spLocks noGrp="1"/>
          </p:cNvSpPr>
          <p:nvPr>
            <p:ph sz="quarter" idx="1"/>
          </p:nvPr>
        </p:nvSpPr>
        <p:spPr/>
        <p:txBody>
          <a:bodyPr>
            <a:normAutofit/>
          </a:bodyPr>
          <a:lstStyle/>
          <a:p>
            <a:pPr marL="0" indent="0" algn="ctr">
              <a:buNone/>
            </a:pPr>
            <a:r>
              <a:rPr lang="es-ES" sz="2000" b="1" dirty="0" smtClean="0">
                <a:latin typeface="Berlin Sans FB Demi" panose="020E0802020502020306" pitchFamily="34" charset="0"/>
              </a:rPr>
              <a:t>Hay una novela corta La Metamorfosis:</a:t>
            </a:r>
          </a:p>
          <a:p>
            <a:pPr marL="0" indent="0" algn="ctr">
              <a:buNone/>
            </a:pPr>
            <a:endParaRPr lang="es-ES" sz="2000" b="1" dirty="0">
              <a:latin typeface="Berlin Sans FB Demi" panose="020E0802020502020306" pitchFamily="34" charset="0"/>
            </a:endParaRPr>
          </a:p>
          <a:p>
            <a:pPr marL="0" indent="0" algn="ctr">
              <a:buNone/>
            </a:pPr>
            <a:endParaRPr lang="es-ES" sz="2000" b="1" dirty="0" smtClean="0">
              <a:latin typeface="Berlin Sans FB Demi" panose="020E0802020502020306" pitchFamily="34" charset="0"/>
            </a:endParaRPr>
          </a:p>
          <a:p>
            <a:pPr marL="0" indent="0" algn="ctr">
              <a:buNone/>
            </a:pPr>
            <a:endParaRPr lang="es-ES" sz="2000" b="1" dirty="0">
              <a:latin typeface="Berlin Sans FB Demi" panose="020E0802020502020306" pitchFamily="34" charset="0"/>
            </a:endParaRPr>
          </a:p>
          <a:p>
            <a:pPr marL="0" indent="0" algn="ctr">
              <a:buNone/>
            </a:pPr>
            <a:endParaRPr lang="es-ES" sz="2000" b="1" dirty="0" smtClean="0">
              <a:latin typeface="Berlin Sans FB Demi" panose="020E0802020502020306" pitchFamily="34" charset="0"/>
            </a:endParaRPr>
          </a:p>
          <a:p>
            <a:pPr marL="0" indent="0" algn="ctr">
              <a:buNone/>
            </a:pPr>
            <a:endParaRPr lang="es-ES" sz="2000" b="1" dirty="0">
              <a:latin typeface="Berlin Sans FB Demi" panose="020E0802020502020306" pitchFamily="34" charset="0"/>
            </a:endParaRPr>
          </a:p>
          <a:p>
            <a:pPr marL="0" indent="0" algn="ctr">
              <a:buNone/>
            </a:pPr>
            <a:endParaRPr lang="es-ES" sz="2000" b="1" dirty="0" smtClean="0">
              <a:latin typeface="Berlin Sans FB Demi" panose="020E0802020502020306" pitchFamily="34" charset="0"/>
            </a:endParaRPr>
          </a:p>
          <a:p>
            <a:pPr marL="0" indent="0" algn="ctr">
              <a:buNone/>
            </a:pPr>
            <a:r>
              <a:rPr lang="es-ES" sz="2000" b="1" dirty="0" smtClean="0">
                <a:latin typeface="Berlin Sans FB Demi" panose="020E0802020502020306" pitchFamily="34" charset="0"/>
              </a:rPr>
              <a:t>Y un gran número de relatos cortos. Unos de los más importantes son:</a:t>
            </a:r>
          </a:p>
          <a:p>
            <a:pPr marL="0" indent="0" algn="ctr">
              <a:buNone/>
            </a:pPr>
            <a:r>
              <a:rPr lang="es-ES" sz="2000" b="1" dirty="0" smtClean="0">
                <a:latin typeface="Berlin Sans FB Demi" panose="020E0802020502020306" pitchFamily="34" charset="0"/>
              </a:rPr>
              <a:t>·Un artista del hambre .</a:t>
            </a:r>
          </a:p>
          <a:p>
            <a:pPr marL="0" indent="0" algn="ctr">
              <a:buNone/>
            </a:pPr>
            <a:r>
              <a:rPr lang="es-ES" sz="2000" b="1" dirty="0" smtClean="0">
                <a:latin typeface="Berlin Sans FB Demi" panose="020E0802020502020306" pitchFamily="34" charset="0"/>
              </a:rPr>
              <a:t>·Un medico rural .</a:t>
            </a:r>
          </a:p>
          <a:p>
            <a:pPr marL="0" indent="0" algn="ctr">
              <a:buNone/>
            </a:pPr>
            <a:r>
              <a:rPr lang="es-ES" sz="2000" b="1" dirty="0" smtClean="0">
                <a:latin typeface="Berlin Sans FB Demi" panose="020E0802020502020306" pitchFamily="34" charset="0"/>
              </a:rPr>
              <a:t>· La obra.</a:t>
            </a:r>
          </a:p>
          <a:p>
            <a:pPr marL="0" indent="0" algn="ctr">
              <a:buNone/>
            </a:pPr>
            <a:endParaRPr lang="es-ES" sz="2000"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79912" y="2060847"/>
            <a:ext cx="1400580" cy="18638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036621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p:cTn id="12"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3"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14" dur="5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anim calcmode="lin" valueType="num">
                                      <p:cBhvr>
                                        <p:cTn id="19" dur="500" fill="hold"/>
                                        <p:tgtEl>
                                          <p:spTgt spid="3">
                                            <p:txEl>
                                              <p:pRg st="7" end="7"/>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7" end="7"/>
                                            </p:txEl>
                                          </p:spTgt>
                                        </p:tgtEl>
                                        <p:attrNameLst>
                                          <p:attrName>ppt_h</p:attrName>
                                        </p:attrNameLst>
                                      </p:cBhvr>
                                      <p:tavLst>
                                        <p:tav tm="0">
                                          <p:val>
                                            <p:fltVal val="0"/>
                                          </p:val>
                                        </p:tav>
                                        <p:tav tm="100000">
                                          <p:val>
                                            <p:strVal val="#ppt_h"/>
                                          </p:val>
                                        </p:tav>
                                      </p:tavLst>
                                    </p:anim>
                                    <p:animEffect transition="in" filter="fade">
                                      <p:cBhvr>
                                        <p:cTn id="21" dur="500"/>
                                        <p:tgtEl>
                                          <p:spTgt spid="3">
                                            <p:txEl>
                                              <p:pRg st="7" end="7"/>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grpId="0" nodeType="clickEffect">
                                  <p:stCondLst>
                                    <p:cond delay="0"/>
                                  </p:stCondLst>
                                  <p:childTnLst>
                                    <p:set>
                                      <p:cBhvr>
                                        <p:cTn id="25" dur="1" fill="hold">
                                          <p:stCondLst>
                                            <p:cond delay="0"/>
                                          </p:stCondLst>
                                        </p:cTn>
                                        <p:tgtEl>
                                          <p:spTgt spid="3">
                                            <p:txEl>
                                              <p:pRg st="8" end="8"/>
                                            </p:txEl>
                                          </p:spTgt>
                                        </p:tgtEl>
                                        <p:attrNameLst>
                                          <p:attrName>style.visibility</p:attrName>
                                        </p:attrNameLst>
                                      </p:cBhvr>
                                      <p:to>
                                        <p:strVal val="visible"/>
                                      </p:to>
                                    </p:set>
                                    <p:anim calcmode="lin" valueType="num">
                                      <p:cBhvr>
                                        <p:cTn id="26" dur="500" fill="hold"/>
                                        <p:tgtEl>
                                          <p:spTgt spid="3">
                                            <p:txEl>
                                              <p:pRg st="8" end="8"/>
                                            </p:txEl>
                                          </p:spTgt>
                                        </p:tgtEl>
                                        <p:attrNameLst>
                                          <p:attrName>ppt_w</p:attrName>
                                        </p:attrNameLst>
                                      </p:cBhvr>
                                      <p:tavLst>
                                        <p:tav tm="0">
                                          <p:val>
                                            <p:fltVal val="0"/>
                                          </p:val>
                                        </p:tav>
                                        <p:tav tm="100000">
                                          <p:val>
                                            <p:strVal val="#ppt_w"/>
                                          </p:val>
                                        </p:tav>
                                      </p:tavLst>
                                    </p:anim>
                                    <p:anim calcmode="lin" valueType="num">
                                      <p:cBhvr>
                                        <p:cTn id="27" dur="500" fill="hold"/>
                                        <p:tgtEl>
                                          <p:spTgt spid="3">
                                            <p:txEl>
                                              <p:pRg st="8" end="8"/>
                                            </p:txEl>
                                          </p:spTgt>
                                        </p:tgtEl>
                                        <p:attrNameLst>
                                          <p:attrName>ppt_h</p:attrName>
                                        </p:attrNameLst>
                                      </p:cBhvr>
                                      <p:tavLst>
                                        <p:tav tm="0">
                                          <p:val>
                                            <p:fltVal val="0"/>
                                          </p:val>
                                        </p:tav>
                                        <p:tav tm="100000">
                                          <p:val>
                                            <p:strVal val="#ppt_h"/>
                                          </p:val>
                                        </p:tav>
                                      </p:tavLst>
                                    </p:anim>
                                    <p:animEffect transition="in" filter="fade">
                                      <p:cBhvr>
                                        <p:cTn id="28" dur="500"/>
                                        <p:tgtEl>
                                          <p:spTgt spid="3">
                                            <p:txEl>
                                              <p:pRg st="8" end="8"/>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53" presetClass="entr" presetSubtype="16" fill="hold" grpId="0" nodeType="clickEffect">
                                  <p:stCondLst>
                                    <p:cond delay="0"/>
                                  </p:stCondLst>
                                  <p:childTnLst>
                                    <p:set>
                                      <p:cBhvr>
                                        <p:cTn id="32" dur="1" fill="hold">
                                          <p:stCondLst>
                                            <p:cond delay="0"/>
                                          </p:stCondLst>
                                        </p:cTn>
                                        <p:tgtEl>
                                          <p:spTgt spid="3">
                                            <p:txEl>
                                              <p:pRg st="9" end="9"/>
                                            </p:txEl>
                                          </p:spTgt>
                                        </p:tgtEl>
                                        <p:attrNameLst>
                                          <p:attrName>style.visibility</p:attrName>
                                        </p:attrNameLst>
                                      </p:cBhvr>
                                      <p:to>
                                        <p:strVal val="visible"/>
                                      </p:to>
                                    </p:set>
                                    <p:anim calcmode="lin" valueType="num">
                                      <p:cBhvr>
                                        <p:cTn id="33" dur="500" fill="hold"/>
                                        <p:tgtEl>
                                          <p:spTgt spid="3">
                                            <p:txEl>
                                              <p:pRg st="9" end="9"/>
                                            </p:txEl>
                                          </p:spTgt>
                                        </p:tgtEl>
                                        <p:attrNameLst>
                                          <p:attrName>ppt_w</p:attrName>
                                        </p:attrNameLst>
                                      </p:cBhvr>
                                      <p:tavLst>
                                        <p:tav tm="0">
                                          <p:val>
                                            <p:fltVal val="0"/>
                                          </p:val>
                                        </p:tav>
                                        <p:tav tm="100000">
                                          <p:val>
                                            <p:strVal val="#ppt_w"/>
                                          </p:val>
                                        </p:tav>
                                      </p:tavLst>
                                    </p:anim>
                                    <p:anim calcmode="lin" valueType="num">
                                      <p:cBhvr>
                                        <p:cTn id="34" dur="500" fill="hold"/>
                                        <p:tgtEl>
                                          <p:spTgt spid="3">
                                            <p:txEl>
                                              <p:pRg st="9" end="9"/>
                                            </p:txEl>
                                          </p:spTgt>
                                        </p:tgtEl>
                                        <p:attrNameLst>
                                          <p:attrName>ppt_h</p:attrName>
                                        </p:attrNameLst>
                                      </p:cBhvr>
                                      <p:tavLst>
                                        <p:tav tm="0">
                                          <p:val>
                                            <p:fltVal val="0"/>
                                          </p:val>
                                        </p:tav>
                                        <p:tav tm="100000">
                                          <p:val>
                                            <p:strVal val="#ppt_h"/>
                                          </p:val>
                                        </p:tav>
                                      </p:tavLst>
                                    </p:anim>
                                    <p:animEffect transition="in" filter="fade">
                                      <p:cBhvr>
                                        <p:cTn id="35" dur="500"/>
                                        <p:tgtEl>
                                          <p:spTgt spid="3">
                                            <p:txEl>
                                              <p:pRg st="9" end="9"/>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53" presetClass="entr" presetSubtype="16" fill="hold" grpId="0" nodeType="clickEffect">
                                  <p:stCondLst>
                                    <p:cond delay="0"/>
                                  </p:stCondLst>
                                  <p:childTnLst>
                                    <p:set>
                                      <p:cBhvr>
                                        <p:cTn id="39" dur="1" fill="hold">
                                          <p:stCondLst>
                                            <p:cond delay="0"/>
                                          </p:stCondLst>
                                        </p:cTn>
                                        <p:tgtEl>
                                          <p:spTgt spid="3">
                                            <p:txEl>
                                              <p:pRg st="10" end="10"/>
                                            </p:txEl>
                                          </p:spTgt>
                                        </p:tgtEl>
                                        <p:attrNameLst>
                                          <p:attrName>style.visibility</p:attrName>
                                        </p:attrNameLst>
                                      </p:cBhvr>
                                      <p:to>
                                        <p:strVal val="visible"/>
                                      </p:to>
                                    </p:set>
                                    <p:anim calcmode="lin" valueType="num">
                                      <p:cBhvr>
                                        <p:cTn id="40" dur="500" fill="hold"/>
                                        <p:tgtEl>
                                          <p:spTgt spid="3">
                                            <p:txEl>
                                              <p:pRg st="10" end="10"/>
                                            </p:txEl>
                                          </p:spTgt>
                                        </p:tgtEl>
                                        <p:attrNameLst>
                                          <p:attrName>ppt_w</p:attrName>
                                        </p:attrNameLst>
                                      </p:cBhvr>
                                      <p:tavLst>
                                        <p:tav tm="0">
                                          <p:val>
                                            <p:fltVal val="0"/>
                                          </p:val>
                                        </p:tav>
                                        <p:tav tm="100000">
                                          <p:val>
                                            <p:strVal val="#ppt_w"/>
                                          </p:val>
                                        </p:tav>
                                      </p:tavLst>
                                    </p:anim>
                                    <p:anim calcmode="lin" valueType="num">
                                      <p:cBhvr>
                                        <p:cTn id="41" dur="500" fill="hold"/>
                                        <p:tgtEl>
                                          <p:spTgt spid="3">
                                            <p:txEl>
                                              <p:pRg st="10" end="10"/>
                                            </p:txEl>
                                          </p:spTgt>
                                        </p:tgtEl>
                                        <p:attrNameLst>
                                          <p:attrName>ppt_h</p:attrName>
                                        </p:attrNameLst>
                                      </p:cBhvr>
                                      <p:tavLst>
                                        <p:tav tm="0">
                                          <p:val>
                                            <p:fltVal val="0"/>
                                          </p:val>
                                        </p:tav>
                                        <p:tav tm="100000">
                                          <p:val>
                                            <p:strVal val="#ppt_h"/>
                                          </p:val>
                                        </p:tav>
                                      </p:tavLst>
                                    </p:anim>
                                    <p:animEffect transition="in" filter="fade">
                                      <p:cBhvr>
                                        <p:cTn id="42" dur="500"/>
                                        <p:tgtEl>
                                          <p:spTgt spid="3">
                                            <p:txEl>
                                              <p:pRg st="10" end="1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45" presetClass="entr" presetSubtype="0" fill="hold" nodeType="clickEffect">
                                  <p:stCondLst>
                                    <p:cond delay="0"/>
                                  </p:stCondLst>
                                  <p:childTnLst>
                                    <p:set>
                                      <p:cBhvr>
                                        <p:cTn id="46" dur="1" fill="hold">
                                          <p:stCondLst>
                                            <p:cond delay="0"/>
                                          </p:stCondLst>
                                        </p:cTn>
                                        <p:tgtEl>
                                          <p:spTgt spid="3074"/>
                                        </p:tgtEl>
                                        <p:attrNameLst>
                                          <p:attrName>style.visibility</p:attrName>
                                        </p:attrNameLst>
                                      </p:cBhvr>
                                      <p:to>
                                        <p:strVal val="visible"/>
                                      </p:to>
                                    </p:set>
                                    <p:animEffect transition="in" filter="fade">
                                      <p:cBhvr>
                                        <p:cTn id="47" dur="2000"/>
                                        <p:tgtEl>
                                          <p:spTgt spid="3074"/>
                                        </p:tgtEl>
                                      </p:cBhvr>
                                    </p:animEffect>
                                    <p:anim calcmode="lin" valueType="num">
                                      <p:cBhvr>
                                        <p:cTn id="48" dur="2000" fill="hold"/>
                                        <p:tgtEl>
                                          <p:spTgt spid="3074"/>
                                        </p:tgtEl>
                                        <p:attrNameLst>
                                          <p:attrName>ppt_w</p:attrName>
                                        </p:attrNameLst>
                                      </p:cBhvr>
                                      <p:tavLst>
                                        <p:tav tm="0" fmla="#ppt_w*sin(2.5*pi*$)">
                                          <p:val>
                                            <p:fltVal val="0"/>
                                          </p:val>
                                        </p:tav>
                                        <p:tav tm="100000">
                                          <p:val>
                                            <p:fltVal val="1"/>
                                          </p:val>
                                        </p:tav>
                                      </p:tavLst>
                                    </p:anim>
                                    <p:anim calcmode="lin" valueType="num">
                                      <p:cBhvr>
                                        <p:cTn id="49" dur="2000" fill="hold"/>
                                        <p:tgtEl>
                                          <p:spTgt spid="307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b="1" dirty="0" smtClean="0">
                <a:latin typeface="Bernard MT Condensed" panose="02050806060905020404" pitchFamily="18" charset="0"/>
              </a:rPr>
              <a:t>SU ESTILO LITERARIO</a:t>
            </a:r>
            <a:endParaRPr lang="es-ES" b="1" dirty="0">
              <a:latin typeface="Bernard MT Condensed" panose="02050806060905020404" pitchFamily="18" charset="0"/>
            </a:endParaRPr>
          </a:p>
        </p:txBody>
      </p:sp>
      <p:sp>
        <p:nvSpPr>
          <p:cNvPr id="3" name="2 Marcador de contenido"/>
          <p:cNvSpPr>
            <a:spLocks noGrp="1"/>
          </p:cNvSpPr>
          <p:nvPr>
            <p:ph sz="quarter" idx="1"/>
          </p:nvPr>
        </p:nvSpPr>
        <p:spPr/>
        <p:txBody>
          <a:bodyPr>
            <a:normAutofit/>
          </a:bodyPr>
          <a:lstStyle/>
          <a:p>
            <a:pPr marL="0" indent="0">
              <a:buNone/>
            </a:pPr>
            <a:r>
              <a:rPr lang="es-ES" sz="2000" b="1" dirty="0" smtClean="0">
                <a:latin typeface="Berlin Sans FB Demi" panose="020E0802020502020306" pitchFamily="34" charset="0"/>
              </a:rPr>
              <a:t>Su peculiar estilo literario ha sido comúnmente asociado con la filosofía artística del existencialismo y el expresionismo,  y en algún nivel se lo ha comparado con el realismo mágico.</a:t>
            </a:r>
          </a:p>
          <a:p>
            <a:pPr marL="0" indent="0">
              <a:buNone/>
            </a:pPr>
            <a:endParaRPr lang="es-ES" sz="2000" b="1" dirty="0">
              <a:latin typeface="Berlin Sans FB Demi" panose="020E0802020502020306" pitchFamily="34" charset="0"/>
            </a:endParaRPr>
          </a:p>
          <a:p>
            <a:pPr marL="0" indent="0">
              <a:buNone/>
            </a:pPr>
            <a:r>
              <a:rPr lang="es-ES" sz="2000" b="1" dirty="0" smtClean="0">
                <a:latin typeface="Berlin Sans FB Demi" panose="020E0802020502020306" pitchFamily="34" charset="0"/>
              </a:rPr>
              <a:t>Estudiosos de Kafka discuten sobre cómo interpretar al autor, algunos hablan de la posible influencia de alguna ideología política anti burocrática, de una religiosidad mística o de una reivindicación de su minoría anticultural, mientras otros se fijan en el contenido psicológico de sus obras. Sus relaciones personales también tuvieron gran impacto en su escritura, particularmente su padre, su prometida </a:t>
            </a:r>
            <a:r>
              <a:rPr lang="es-ES" sz="2000" b="1" dirty="0" err="1" smtClean="0">
                <a:latin typeface="Berlin Sans FB Demi" panose="020E0802020502020306" pitchFamily="34" charset="0"/>
              </a:rPr>
              <a:t>Felice</a:t>
            </a:r>
            <a:r>
              <a:rPr lang="es-ES" sz="2000" b="1" dirty="0" smtClean="0">
                <a:latin typeface="Berlin Sans FB Demi" panose="020E0802020502020306" pitchFamily="34" charset="0"/>
              </a:rPr>
              <a:t> Bauer y su hermana.</a:t>
            </a:r>
            <a:endParaRPr lang="es-ES" sz="2000" b="1" dirty="0">
              <a:latin typeface="Berlin Sans FB Demi" panose="020E0802020502020306" pitchFamily="34" charset="0"/>
            </a:endParaRPr>
          </a:p>
        </p:txBody>
      </p:sp>
    </p:spTree>
    <p:extLst>
      <p:ext uri="{BB962C8B-B14F-4D97-AF65-F5344CB8AC3E}">
        <p14:creationId xmlns:p14="http://schemas.microsoft.com/office/powerpoint/2010/main" val="9719489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heel(1)">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heel(1)">
                                      <p:cBhvr>
                                        <p:cTn id="1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2555776" y="692696"/>
            <a:ext cx="7488832" cy="2215991"/>
          </a:xfrm>
          <a:prstGeom prst="rect">
            <a:avLst/>
          </a:prstGeom>
          <a:noFill/>
        </p:spPr>
        <p:txBody>
          <a:bodyPr wrap="square" rtlCol="0">
            <a:spAutoFit/>
          </a:bodyPr>
          <a:lstStyle/>
          <a:p>
            <a:r>
              <a:rPr lang="es-ES" sz="13800" b="1" dirty="0" smtClean="0"/>
              <a:t> FIN</a:t>
            </a:r>
            <a:endParaRPr lang="es-ES" sz="13800" b="1" dirty="0"/>
          </a:p>
        </p:txBody>
      </p:sp>
      <p:sp>
        <p:nvSpPr>
          <p:cNvPr id="5" name="4 CuadroTexto"/>
          <p:cNvSpPr txBox="1"/>
          <p:nvPr/>
        </p:nvSpPr>
        <p:spPr>
          <a:xfrm>
            <a:off x="323528" y="3356992"/>
            <a:ext cx="7416824" cy="1200329"/>
          </a:xfrm>
          <a:prstGeom prst="rect">
            <a:avLst/>
          </a:prstGeom>
          <a:noFill/>
        </p:spPr>
        <p:txBody>
          <a:bodyPr wrap="square" rtlCol="0">
            <a:spAutoFit/>
          </a:bodyPr>
          <a:lstStyle/>
          <a:p>
            <a:r>
              <a:rPr lang="es-ES" sz="3600" dirty="0" smtClean="0"/>
              <a:t> MARÍA FERNÁNDEZ MILLÁN</a:t>
            </a:r>
          </a:p>
          <a:p>
            <a:r>
              <a:rPr lang="es-ES" sz="3600" dirty="0" smtClean="0"/>
              <a:t>CLARA GIMENO IZQUIERDO</a:t>
            </a:r>
            <a:endParaRPr lang="es-ES" sz="3600" dirty="0"/>
          </a:p>
        </p:txBody>
      </p:sp>
      <p:cxnSp>
        <p:nvCxnSpPr>
          <p:cNvPr id="7" name="6 Conector recto"/>
          <p:cNvCxnSpPr/>
          <p:nvPr/>
        </p:nvCxnSpPr>
        <p:spPr>
          <a:xfrm>
            <a:off x="6012160" y="3501008"/>
            <a:ext cx="360040" cy="288032"/>
          </a:xfrm>
          <a:prstGeom prst="line">
            <a:avLst/>
          </a:prstGeom>
        </p:spPr>
        <p:style>
          <a:lnRef idx="1">
            <a:schemeClr val="dk1"/>
          </a:lnRef>
          <a:fillRef idx="0">
            <a:schemeClr val="dk1"/>
          </a:fillRef>
          <a:effectRef idx="0">
            <a:schemeClr val="dk1"/>
          </a:effectRef>
          <a:fontRef idx="minor">
            <a:schemeClr val="tx1"/>
          </a:fontRef>
        </p:style>
      </p:cxnSp>
      <p:cxnSp>
        <p:nvCxnSpPr>
          <p:cNvPr id="9" name="8 Conector recto"/>
          <p:cNvCxnSpPr/>
          <p:nvPr/>
        </p:nvCxnSpPr>
        <p:spPr>
          <a:xfrm flipV="1">
            <a:off x="6012160" y="3957156"/>
            <a:ext cx="360040" cy="263932"/>
          </a:xfrm>
          <a:prstGeom prst="line">
            <a:avLst/>
          </a:prstGeom>
        </p:spPr>
        <p:style>
          <a:lnRef idx="1">
            <a:schemeClr val="dk1"/>
          </a:lnRef>
          <a:fillRef idx="0">
            <a:schemeClr val="dk1"/>
          </a:fillRef>
          <a:effectRef idx="0">
            <a:schemeClr val="dk1"/>
          </a:effectRef>
          <a:fontRef idx="minor">
            <a:schemeClr val="tx1"/>
          </a:fontRef>
        </p:style>
      </p:cxnSp>
      <p:sp>
        <p:nvSpPr>
          <p:cNvPr id="10" name="9 CuadroTexto"/>
          <p:cNvSpPr txBox="1"/>
          <p:nvPr/>
        </p:nvSpPr>
        <p:spPr>
          <a:xfrm>
            <a:off x="6516216" y="3602422"/>
            <a:ext cx="2304256" cy="646331"/>
          </a:xfrm>
          <a:prstGeom prst="rect">
            <a:avLst/>
          </a:prstGeom>
          <a:noFill/>
        </p:spPr>
        <p:txBody>
          <a:bodyPr wrap="square" rtlCol="0">
            <a:spAutoFit/>
          </a:bodyPr>
          <a:lstStyle/>
          <a:p>
            <a:r>
              <a:rPr lang="es-ES" sz="3600" dirty="0" smtClean="0"/>
              <a:t>VALENCIA</a:t>
            </a:r>
            <a:endParaRPr lang="es-ES" sz="3600" dirty="0"/>
          </a:p>
        </p:txBody>
      </p:sp>
    </p:spTree>
    <p:extLst>
      <p:ext uri="{BB962C8B-B14F-4D97-AF65-F5344CB8AC3E}">
        <p14:creationId xmlns:p14="http://schemas.microsoft.com/office/powerpoint/2010/main" val="34150914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heel(1)">
                                      <p:cBhvr>
                                        <p:cTn id="12" dur="2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31"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1000" fill="hold"/>
                                        <p:tgtEl>
                                          <p:spTgt spid="7"/>
                                        </p:tgtEl>
                                        <p:attrNameLst>
                                          <p:attrName>ppt_w</p:attrName>
                                        </p:attrNameLst>
                                      </p:cBhvr>
                                      <p:tavLst>
                                        <p:tav tm="0">
                                          <p:val>
                                            <p:fltVal val="0"/>
                                          </p:val>
                                        </p:tav>
                                        <p:tav tm="100000">
                                          <p:val>
                                            <p:strVal val="#ppt_w"/>
                                          </p:val>
                                        </p:tav>
                                      </p:tavLst>
                                    </p:anim>
                                    <p:anim calcmode="lin" valueType="num">
                                      <p:cBhvr>
                                        <p:cTn id="18" dur="1000" fill="hold"/>
                                        <p:tgtEl>
                                          <p:spTgt spid="7"/>
                                        </p:tgtEl>
                                        <p:attrNameLst>
                                          <p:attrName>ppt_h</p:attrName>
                                        </p:attrNameLst>
                                      </p:cBhvr>
                                      <p:tavLst>
                                        <p:tav tm="0">
                                          <p:val>
                                            <p:fltVal val="0"/>
                                          </p:val>
                                        </p:tav>
                                        <p:tav tm="100000">
                                          <p:val>
                                            <p:strVal val="#ppt_h"/>
                                          </p:val>
                                        </p:tav>
                                      </p:tavLst>
                                    </p:anim>
                                    <p:anim calcmode="lin" valueType="num">
                                      <p:cBhvr>
                                        <p:cTn id="19" dur="1000" fill="hold"/>
                                        <p:tgtEl>
                                          <p:spTgt spid="7"/>
                                        </p:tgtEl>
                                        <p:attrNameLst>
                                          <p:attrName>style.rotation</p:attrName>
                                        </p:attrNameLst>
                                      </p:cBhvr>
                                      <p:tavLst>
                                        <p:tav tm="0">
                                          <p:val>
                                            <p:fltVal val="90"/>
                                          </p:val>
                                        </p:tav>
                                        <p:tav tm="100000">
                                          <p:val>
                                            <p:fltVal val="0"/>
                                          </p:val>
                                        </p:tav>
                                      </p:tavLst>
                                    </p:anim>
                                    <p:animEffect transition="in" filter="fade">
                                      <p:cBhvr>
                                        <p:cTn id="20" dur="1000"/>
                                        <p:tgtEl>
                                          <p:spTgt spid="7"/>
                                        </p:tgtEl>
                                      </p:cBhvr>
                                    </p:animEffect>
                                  </p:childTnLst>
                                </p:cTn>
                              </p:par>
                            </p:childTnLst>
                          </p:cTn>
                        </p:par>
                      </p:childTnLst>
                    </p:cTn>
                  </p:par>
                  <p:par>
                    <p:cTn id="21" fill="hold">
                      <p:stCondLst>
                        <p:cond delay="indefinite"/>
                      </p:stCondLst>
                      <p:childTnLst>
                        <p:par>
                          <p:cTn id="22" fill="hold">
                            <p:stCondLst>
                              <p:cond delay="0"/>
                            </p:stCondLst>
                            <p:childTnLst>
                              <p:par>
                                <p:cTn id="23" presetID="21" presetClass="entr" presetSubtype="1" fill="hold" nodeType="click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heel(1)">
                                      <p:cBhvr>
                                        <p:cTn id="25" dur="2000"/>
                                        <p:tgtEl>
                                          <p:spTgt spid="9"/>
                                        </p:tgtEl>
                                      </p:cBhvr>
                                    </p:animEffect>
                                  </p:childTnLst>
                                </p:cTn>
                              </p:par>
                            </p:childTnLst>
                          </p:cTn>
                        </p:par>
                      </p:childTnLst>
                    </p:cTn>
                  </p:par>
                  <p:par>
                    <p:cTn id="26" fill="hold">
                      <p:stCondLst>
                        <p:cond delay="indefinite"/>
                      </p:stCondLst>
                      <p:childTnLst>
                        <p:par>
                          <p:cTn id="27" fill="hold">
                            <p:stCondLst>
                              <p:cond delay="0"/>
                            </p:stCondLst>
                            <p:childTnLst>
                              <p:par>
                                <p:cTn id="28" presetID="26" presetClass="entr" presetSubtype="0" fill="hold" grpId="0" nodeType="click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wipe(down)">
                                      <p:cBhvr>
                                        <p:cTn id="30" dur="580">
                                          <p:stCondLst>
                                            <p:cond delay="0"/>
                                          </p:stCondLst>
                                        </p:cTn>
                                        <p:tgtEl>
                                          <p:spTgt spid="10"/>
                                        </p:tgtEl>
                                      </p:cBhvr>
                                    </p:animEffect>
                                    <p:anim calcmode="lin" valueType="num">
                                      <p:cBhvr>
                                        <p:cTn id="31" dur="1822"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32" dur="664"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33" dur="664" tmFilter="0, 0; 0.125,0.2665; 0.25,0.4; 0.375,0.465; 0.5,0.5;  0.625,0.535; 0.75,0.6; 0.875,0.7335; 1,1">
                                          <p:stCondLst>
                                            <p:cond delay="664"/>
                                          </p:stCondLst>
                                        </p:cTn>
                                        <p:tgtEl>
                                          <p:spTgt spid="10"/>
                                        </p:tgtEl>
                                        <p:attrNameLst>
                                          <p:attrName>ppt_y</p:attrName>
                                        </p:attrNameLst>
                                      </p:cBhvr>
                                      <p:tavLst>
                                        <p:tav tm="0" fmla="#ppt_y-sin(pi*$)/9">
                                          <p:val>
                                            <p:fltVal val="0"/>
                                          </p:val>
                                        </p:tav>
                                        <p:tav tm="100000">
                                          <p:val>
                                            <p:fltVal val="1"/>
                                          </p:val>
                                        </p:tav>
                                      </p:tavLst>
                                    </p:anim>
                                    <p:anim calcmode="lin" valueType="num">
                                      <p:cBhvr>
                                        <p:cTn id="34" dur="332" tmFilter="0, 0; 0.125,0.2665; 0.25,0.4; 0.375,0.465; 0.5,0.5;  0.625,0.535; 0.75,0.6; 0.875,0.7335; 1,1">
                                          <p:stCondLst>
                                            <p:cond delay="1324"/>
                                          </p:stCondLst>
                                        </p:cTn>
                                        <p:tgtEl>
                                          <p:spTgt spid="10"/>
                                        </p:tgtEl>
                                        <p:attrNameLst>
                                          <p:attrName>ppt_y</p:attrName>
                                        </p:attrNameLst>
                                      </p:cBhvr>
                                      <p:tavLst>
                                        <p:tav tm="0" fmla="#ppt_y-sin(pi*$)/27">
                                          <p:val>
                                            <p:fltVal val="0"/>
                                          </p:val>
                                        </p:tav>
                                        <p:tav tm="100000">
                                          <p:val>
                                            <p:fltVal val="1"/>
                                          </p:val>
                                        </p:tav>
                                      </p:tavLst>
                                    </p:anim>
                                    <p:anim calcmode="lin" valueType="num">
                                      <p:cBhvr>
                                        <p:cTn id="35" dur="164" tmFilter="0, 0; 0.125,0.2665; 0.25,0.4; 0.375,0.465; 0.5,0.5;  0.625,0.535; 0.75,0.6; 0.875,0.7335; 1,1">
                                          <p:stCondLst>
                                            <p:cond delay="1656"/>
                                          </p:stCondLst>
                                        </p:cTn>
                                        <p:tgtEl>
                                          <p:spTgt spid="10"/>
                                        </p:tgtEl>
                                        <p:attrNameLst>
                                          <p:attrName>ppt_y</p:attrName>
                                        </p:attrNameLst>
                                      </p:cBhvr>
                                      <p:tavLst>
                                        <p:tav tm="0" fmla="#ppt_y-sin(pi*$)/81">
                                          <p:val>
                                            <p:fltVal val="0"/>
                                          </p:val>
                                        </p:tav>
                                        <p:tav tm="100000">
                                          <p:val>
                                            <p:fltVal val="1"/>
                                          </p:val>
                                        </p:tav>
                                      </p:tavLst>
                                    </p:anim>
                                    <p:animScale>
                                      <p:cBhvr>
                                        <p:cTn id="36" dur="26">
                                          <p:stCondLst>
                                            <p:cond delay="650"/>
                                          </p:stCondLst>
                                        </p:cTn>
                                        <p:tgtEl>
                                          <p:spTgt spid="10"/>
                                        </p:tgtEl>
                                      </p:cBhvr>
                                      <p:to x="100000" y="60000"/>
                                    </p:animScale>
                                    <p:animScale>
                                      <p:cBhvr>
                                        <p:cTn id="37" dur="166" decel="50000">
                                          <p:stCondLst>
                                            <p:cond delay="676"/>
                                          </p:stCondLst>
                                        </p:cTn>
                                        <p:tgtEl>
                                          <p:spTgt spid="10"/>
                                        </p:tgtEl>
                                      </p:cBhvr>
                                      <p:to x="100000" y="100000"/>
                                    </p:animScale>
                                    <p:animScale>
                                      <p:cBhvr>
                                        <p:cTn id="38" dur="26">
                                          <p:stCondLst>
                                            <p:cond delay="1312"/>
                                          </p:stCondLst>
                                        </p:cTn>
                                        <p:tgtEl>
                                          <p:spTgt spid="10"/>
                                        </p:tgtEl>
                                      </p:cBhvr>
                                      <p:to x="100000" y="80000"/>
                                    </p:animScale>
                                    <p:animScale>
                                      <p:cBhvr>
                                        <p:cTn id="39" dur="166" decel="50000">
                                          <p:stCondLst>
                                            <p:cond delay="1338"/>
                                          </p:stCondLst>
                                        </p:cTn>
                                        <p:tgtEl>
                                          <p:spTgt spid="10"/>
                                        </p:tgtEl>
                                      </p:cBhvr>
                                      <p:to x="100000" y="100000"/>
                                    </p:animScale>
                                    <p:animScale>
                                      <p:cBhvr>
                                        <p:cTn id="40" dur="26">
                                          <p:stCondLst>
                                            <p:cond delay="1642"/>
                                          </p:stCondLst>
                                        </p:cTn>
                                        <p:tgtEl>
                                          <p:spTgt spid="10"/>
                                        </p:tgtEl>
                                      </p:cBhvr>
                                      <p:to x="100000" y="90000"/>
                                    </p:animScale>
                                    <p:animScale>
                                      <p:cBhvr>
                                        <p:cTn id="41" dur="166" decel="50000">
                                          <p:stCondLst>
                                            <p:cond delay="1668"/>
                                          </p:stCondLst>
                                        </p:cTn>
                                        <p:tgtEl>
                                          <p:spTgt spid="10"/>
                                        </p:tgtEl>
                                      </p:cBhvr>
                                      <p:to x="100000" y="100000"/>
                                    </p:animScale>
                                    <p:animScale>
                                      <p:cBhvr>
                                        <p:cTn id="42" dur="26">
                                          <p:stCondLst>
                                            <p:cond delay="1808"/>
                                          </p:stCondLst>
                                        </p:cTn>
                                        <p:tgtEl>
                                          <p:spTgt spid="10"/>
                                        </p:tgtEl>
                                      </p:cBhvr>
                                      <p:to x="100000" y="95000"/>
                                    </p:animScale>
                                    <p:animScale>
                                      <p:cBhvr>
                                        <p:cTn id="43" dur="166" decel="50000">
                                          <p:stCondLst>
                                            <p:cond delay="1834"/>
                                          </p:stCondLst>
                                        </p:cTn>
                                        <p:tgtEl>
                                          <p:spTgt spid="10"/>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10"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dad">
  <a:themeElements>
    <a:clrScheme name="Equidad">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dad">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quidad">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100</TotalTime>
  <Words>353</Words>
  <Application>Microsoft Office PowerPoint</Application>
  <PresentationFormat>Presentación en pantalla (4:3)</PresentationFormat>
  <Paragraphs>31</Paragraphs>
  <Slides>8</Slides>
  <Notes>0</Notes>
  <HiddenSlides>0</HiddenSlides>
  <MMClips>0</MMClips>
  <ScaleCrop>false</ScaleCrop>
  <HeadingPairs>
    <vt:vector size="4" baseType="variant">
      <vt:variant>
        <vt:lpstr>Tema</vt:lpstr>
      </vt:variant>
      <vt:variant>
        <vt:i4>1</vt:i4>
      </vt:variant>
      <vt:variant>
        <vt:lpstr>Títulos de diapositiva</vt:lpstr>
      </vt:variant>
      <vt:variant>
        <vt:i4>8</vt:i4>
      </vt:variant>
    </vt:vector>
  </HeadingPairs>
  <TitlesOfParts>
    <vt:vector size="9" baseType="lpstr">
      <vt:lpstr>Equidad</vt:lpstr>
      <vt:lpstr>Presentación de PowerPoint</vt:lpstr>
      <vt:lpstr>SU HISTORIA</vt:lpstr>
      <vt:lpstr>Presentación de PowerPoint</vt:lpstr>
      <vt:lpstr>SUS OBRAS</vt:lpstr>
      <vt:lpstr>NOVELAS</vt:lpstr>
      <vt:lpstr>LA NOVELA CORTA Y RELATOS CORTOS</vt:lpstr>
      <vt:lpstr>SU ESTILO LITERARIO</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JAVI</dc:creator>
  <cp:lastModifiedBy>JAVI</cp:lastModifiedBy>
  <cp:revision>14</cp:revision>
  <dcterms:created xsi:type="dcterms:W3CDTF">2014-11-18T17:02:29Z</dcterms:created>
  <dcterms:modified xsi:type="dcterms:W3CDTF">2014-11-18T18:42:38Z</dcterms:modified>
</cp:coreProperties>
</file>