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4" r:id="rId1"/>
  </p:sldMasterIdLst>
  <p:notesMasterIdLst>
    <p:notesMasterId r:id="rId9"/>
  </p:notesMasterIdLst>
  <p:sldIdLst>
    <p:sldId id="256" r:id="rId2"/>
    <p:sldId id="257" r:id="rId3"/>
    <p:sldId id="258" r:id="rId4"/>
    <p:sldId id="259" r:id="rId5"/>
    <p:sldId id="260" r:id="rId6"/>
    <p:sldId id="261" r:id="rId7"/>
    <p:sldId id="262" r:id="rId8"/>
  </p:sldIdLst>
  <p:sldSz cx="9144000" cy="5143500" type="screen16x9"/>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7" d="100"/>
          <a:sy n="107" d="100"/>
        </p:scale>
        <p:origin x="-84" y="6"/>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3" name="Shape 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a:endParaRPr/>
          </a:p>
        </p:txBody>
      </p:sp>
    </p:spTree>
    <p:extLst>
      <p:ext uri="{BB962C8B-B14F-4D97-AF65-F5344CB8AC3E}">
        <p14:creationId xmlns:p14="http://schemas.microsoft.com/office/powerpoint/2010/main" val="3652250840"/>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
        <p:cNvGrpSpPr/>
        <p:nvPr/>
      </p:nvGrpSpPr>
      <p:grpSpPr>
        <a:xfrm>
          <a:off x="0" y="0"/>
          <a:ext cx="0" cy="0"/>
          <a:chOff x="0" y="0"/>
          <a:chExt cx="0" cy="0"/>
        </a:xfrm>
      </p:grpSpPr>
      <p:sp>
        <p:nvSpPr>
          <p:cNvPr id="33" name="Shape 3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34" name="Shape 3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8"/>
        <p:cNvGrpSpPr/>
        <p:nvPr/>
      </p:nvGrpSpPr>
      <p:grpSpPr>
        <a:xfrm>
          <a:off x="0" y="0"/>
          <a:ext cx="0" cy="0"/>
          <a:chOff x="0" y="0"/>
          <a:chExt cx="0" cy="0"/>
        </a:xfrm>
      </p:grpSpPr>
      <p:sp>
        <p:nvSpPr>
          <p:cNvPr id="39" name="Shape 3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40" name="Shape 4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4"/>
        <p:cNvGrpSpPr/>
        <p:nvPr/>
      </p:nvGrpSpPr>
      <p:grpSpPr>
        <a:xfrm>
          <a:off x="0" y="0"/>
          <a:ext cx="0" cy="0"/>
          <a:chOff x="0" y="0"/>
          <a:chExt cx="0" cy="0"/>
        </a:xfrm>
      </p:grpSpPr>
      <p:sp>
        <p:nvSpPr>
          <p:cNvPr id="45" name="Shape 4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46" name="Shape 4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Shape 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52" name="Shape 5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6"/>
        <p:cNvGrpSpPr/>
        <p:nvPr/>
      </p:nvGrpSpPr>
      <p:grpSpPr>
        <a:xfrm>
          <a:off x="0" y="0"/>
          <a:ext cx="0" cy="0"/>
          <a:chOff x="0" y="0"/>
          <a:chExt cx="0" cy="0"/>
        </a:xfrm>
      </p:grpSpPr>
      <p:sp>
        <p:nvSpPr>
          <p:cNvPr id="57" name="Shape 5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58" name="Shape 5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2"/>
        <p:cNvGrpSpPr/>
        <p:nvPr/>
      </p:nvGrpSpPr>
      <p:grpSpPr>
        <a:xfrm>
          <a:off x="0" y="0"/>
          <a:ext cx="0" cy="0"/>
          <a:chOff x="0" y="0"/>
          <a:chExt cx="0" cy="0"/>
        </a:xfrm>
      </p:grpSpPr>
      <p:sp>
        <p:nvSpPr>
          <p:cNvPr id="63" name="Shape 6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64" name="Shape 6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8"/>
        <p:cNvGrpSpPr/>
        <p:nvPr/>
      </p:nvGrpSpPr>
      <p:grpSpPr>
        <a:xfrm>
          <a:off x="0" y="0"/>
          <a:ext cx="0" cy="0"/>
          <a:chOff x="0" y="0"/>
          <a:chExt cx="0" cy="0"/>
        </a:xfrm>
      </p:grpSpPr>
      <p:sp>
        <p:nvSpPr>
          <p:cNvPr id="69" name="Shape 6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70" name="Shape 7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8"/>
        <p:cNvGrpSpPr/>
        <p:nvPr/>
      </p:nvGrpSpPr>
      <p:grpSpPr>
        <a:xfrm>
          <a:off x="0" y="0"/>
          <a:ext cx="0" cy="0"/>
          <a:chOff x="0" y="0"/>
          <a:chExt cx="0" cy="0"/>
        </a:xfrm>
      </p:grpSpPr>
      <p:sp>
        <p:nvSpPr>
          <p:cNvPr id="9" name="Shape 9"/>
          <p:cNvSpPr txBox="1">
            <a:spLocks noGrp="1"/>
          </p:cNvSpPr>
          <p:nvPr>
            <p:ph type="subTitle" idx="1"/>
          </p:nvPr>
        </p:nvSpPr>
        <p:spPr>
          <a:xfrm>
            <a:off x="685800" y="2840053"/>
            <a:ext cx="7772400" cy="784799"/>
          </a:xfrm>
          <a:prstGeom prst="rect">
            <a:avLst/>
          </a:prstGeom>
        </p:spPr>
        <p:txBody>
          <a:bodyPr lIns="91425" tIns="91425" rIns="91425" bIns="91425" anchor="t" anchorCtr="0"/>
          <a:lstStyle>
            <a:lvl1pPr algn="ctr">
              <a:spcBef>
                <a:spcPts val="0"/>
              </a:spcBef>
              <a:buClr>
                <a:schemeClr val="dk2"/>
              </a:buClr>
              <a:buNone/>
              <a:defRPr>
                <a:solidFill>
                  <a:schemeClr val="dk2"/>
                </a:solidFill>
              </a:defRPr>
            </a:lvl1pPr>
            <a:lvl2pPr algn="ctr">
              <a:spcBef>
                <a:spcPts val="0"/>
              </a:spcBef>
              <a:buClr>
                <a:schemeClr val="dk2"/>
              </a:buClr>
              <a:buSzPct val="100000"/>
              <a:buNone/>
              <a:defRPr sz="3000">
                <a:solidFill>
                  <a:schemeClr val="dk2"/>
                </a:solidFill>
              </a:defRPr>
            </a:lvl2pPr>
            <a:lvl3pPr algn="ctr">
              <a:spcBef>
                <a:spcPts val="0"/>
              </a:spcBef>
              <a:buClr>
                <a:schemeClr val="dk2"/>
              </a:buClr>
              <a:buSzPct val="100000"/>
              <a:buNone/>
              <a:defRPr sz="3000">
                <a:solidFill>
                  <a:schemeClr val="dk2"/>
                </a:solidFill>
              </a:defRPr>
            </a:lvl3pPr>
            <a:lvl4pPr algn="ctr">
              <a:spcBef>
                <a:spcPts val="0"/>
              </a:spcBef>
              <a:buClr>
                <a:schemeClr val="dk2"/>
              </a:buClr>
              <a:buSzPct val="100000"/>
              <a:buNone/>
              <a:defRPr sz="3000">
                <a:solidFill>
                  <a:schemeClr val="dk2"/>
                </a:solidFill>
              </a:defRPr>
            </a:lvl4pPr>
            <a:lvl5pPr algn="ctr">
              <a:spcBef>
                <a:spcPts val="0"/>
              </a:spcBef>
              <a:buClr>
                <a:schemeClr val="dk2"/>
              </a:buClr>
              <a:buSzPct val="100000"/>
              <a:buNone/>
              <a:defRPr sz="3000">
                <a:solidFill>
                  <a:schemeClr val="dk2"/>
                </a:solidFill>
              </a:defRPr>
            </a:lvl5pPr>
            <a:lvl6pPr algn="ctr">
              <a:spcBef>
                <a:spcPts val="0"/>
              </a:spcBef>
              <a:buClr>
                <a:schemeClr val="dk2"/>
              </a:buClr>
              <a:buSzPct val="100000"/>
              <a:buNone/>
              <a:defRPr sz="3000">
                <a:solidFill>
                  <a:schemeClr val="dk2"/>
                </a:solidFill>
              </a:defRPr>
            </a:lvl6pPr>
            <a:lvl7pPr algn="ctr">
              <a:spcBef>
                <a:spcPts val="0"/>
              </a:spcBef>
              <a:buClr>
                <a:schemeClr val="dk2"/>
              </a:buClr>
              <a:buSzPct val="100000"/>
              <a:buNone/>
              <a:defRPr sz="3000">
                <a:solidFill>
                  <a:schemeClr val="dk2"/>
                </a:solidFill>
              </a:defRPr>
            </a:lvl7pPr>
            <a:lvl8pPr algn="ctr">
              <a:spcBef>
                <a:spcPts val="0"/>
              </a:spcBef>
              <a:buClr>
                <a:schemeClr val="dk2"/>
              </a:buClr>
              <a:buSzPct val="100000"/>
              <a:buNone/>
              <a:defRPr sz="3000">
                <a:solidFill>
                  <a:schemeClr val="dk2"/>
                </a:solidFill>
              </a:defRPr>
            </a:lvl8pPr>
            <a:lvl9pPr algn="ctr">
              <a:spcBef>
                <a:spcPts val="0"/>
              </a:spcBef>
              <a:buClr>
                <a:schemeClr val="dk2"/>
              </a:buClr>
              <a:buSzPct val="100000"/>
              <a:buNone/>
              <a:defRPr sz="3000">
                <a:solidFill>
                  <a:schemeClr val="dk2"/>
                </a:solidFill>
              </a:defRPr>
            </a:lvl9pPr>
          </a:lstStyle>
          <a:p>
            <a:endParaRPr/>
          </a:p>
        </p:txBody>
      </p:sp>
      <p:sp>
        <p:nvSpPr>
          <p:cNvPr id="10" name="Shape 10"/>
          <p:cNvSpPr txBox="1">
            <a:spLocks noGrp="1"/>
          </p:cNvSpPr>
          <p:nvPr>
            <p:ph type="ctrTitle"/>
          </p:nvPr>
        </p:nvSpPr>
        <p:spPr>
          <a:xfrm>
            <a:off x="685800" y="1583342"/>
            <a:ext cx="7772400" cy="1159799"/>
          </a:xfrm>
          <a:prstGeom prst="rect">
            <a:avLst/>
          </a:prstGeom>
        </p:spPr>
        <p:txBody>
          <a:bodyPr lIns="91425" tIns="91425" rIns="91425" bIns="91425" anchor="b" anchorCtr="0"/>
          <a:lstStyle>
            <a:lvl1pPr algn="ctr">
              <a:spcBef>
                <a:spcPts val="0"/>
              </a:spcBef>
              <a:buSzPct val="100000"/>
              <a:defRPr sz="4800"/>
            </a:lvl1pPr>
            <a:lvl2pPr algn="ctr">
              <a:spcBef>
                <a:spcPts val="0"/>
              </a:spcBef>
              <a:buSzPct val="100000"/>
              <a:defRPr sz="4800"/>
            </a:lvl2pPr>
            <a:lvl3pPr algn="ctr">
              <a:spcBef>
                <a:spcPts val="0"/>
              </a:spcBef>
              <a:buSzPct val="100000"/>
              <a:defRPr sz="4800"/>
            </a:lvl3pPr>
            <a:lvl4pPr algn="ctr">
              <a:spcBef>
                <a:spcPts val="0"/>
              </a:spcBef>
              <a:buSzPct val="100000"/>
              <a:defRPr sz="4800"/>
            </a:lvl4pPr>
            <a:lvl5pPr algn="ctr">
              <a:spcBef>
                <a:spcPts val="0"/>
              </a:spcBef>
              <a:buSzPct val="100000"/>
              <a:defRPr sz="4800"/>
            </a:lvl5pPr>
            <a:lvl6pPr algn="ctr">
              <a:spcBef>
                <a:spcPts val="0"/>
              </a:spcBef>
              <a:buSzPct val="100000"/>
              <a:defRPr sz="4800"/>
            </a:lvl6pPr>
            <a:lvl7pPr algn="ctr">
              <a:spcBef>
                <a:spcPts val="0"/>
              </a:spcBef>
              <a:buSzPct val="100000"/>
              <a:defRPr sz="4800"/>
            </a:lvl7pPr>
            <a:lvl8pPr algn="ctr">
              <a:spcBef>
                <a:spcPts val="0"/>
              </a:spcBef>
              <a:buSzPct val="100000"/>
              <a:defRPr sz="4800"/>
            </a:lvl8pPr>
            <a:lvl9pPr algn="ctr">
              <a:spcBef>
                <a:spcPts val="0"/>
              </a:spcBef>
              <a:buSzPct val="100000"/>
              <a:defRPr sz="4800"/>
            </a:lvl9pPr>
          </a:lstStyle>
          <a:p>
            <a:endParaRPr/>
          </a:p>
        </p:txBody>
      </p:sp>
      <p:sp>
        <p:nvSpPr>
          <p:cNvPr id="11" name="Shape 11"/>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GB"/>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2"/>
        <p:cNvGrpSpPr/>
        <p:nvPr/>
      </p:nvGrpSpPr>
      <p:grpSpPr>
        <a:xfrm>
          <a:off x="0" y="0"/>
          <a:ext cx="0" cy="0"/>
          <a:chOff x="0" y="0"/>
          <a:chExt cx="0" cy="0"/>
        </a:xfrm>
      </p:grpSpPr>
      <p:sp>
        <p:nvSpPr>
          <p:cNvPr id="13" name="Shape 13"/>
          <p:cNvSpPr txBox="1">
            <a:spLocks noGrp="1"/>
          </p:cNvSpPr>
          <p:nvPr>
            <p:ph type="title"/>
          </p:nvPr>
        </p:nvSpPr>
        <p:spPr>
          <a:xfrm>
            <a:off x="457200" y="205978"/>
            <a:ext cx="8229600" cy="857400"/>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14" name="Shape 14"/>
          <p:cNvSpPr txBox="1">
            <a:spLocks noGrp="1"/>
          </p:cNvSpPr>
          <p:nvPr>
            <p:ph type="body" idx="1"/>
          </p:nvPr>
        </p:nvSpPr>
        <p:spPr>
          <a:xfrm>
            <a:off x="457200" y="1200150"/>
            <a:ext cx="8229600" cy="3725699"/>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15" name="Shape 15"/>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GB"/>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457200" y="205978"/>
            <a:ext cx="8229600" cy="857400"/>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18" name="Shape 18"/>
          <p:cNvSpPr txBox="1">
            <a:spLocks noGrp="1"/>
          </p:cNvSpPr>
          <p:nvPr>
            <p:ph type="body" idx="1"/>
          </p:nvPr>
        </p:nvSpPr>
        <p:spPr>
          <a:xfrm>
            <a:off x="457200" y="1200150"/>
            <a:ext cx="3994500" cy="3725699"/>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19" name="Shape 19"/>
          <p:cNvSpPr txBox="1">
            <a:spLocks noGrp="1"/>
          </p:cNvSpPr>
          <p:nvPr>
            <p:ph type="body" idx="2"/>
          </p:nvPr>
        </p:nvSpPr>
        <p:spPr>
          <a:xfrm>
            <a:off x="4692273" y="1200150"/>
            <a:ext cx="3994500" cy="3725699"/>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20" name="Shape 20"/>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GB"/>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1"/>
        <p:cNvGrpSpPr/>
        <p:nvPr/>
      </p:nvGrpSpPr>
      <p:grpSpPr>
        <a:xfrm>
          <a:off x="0" y="0"/>
          <a:ext cx="0" cy="0"/>
          <a:chOff x="0" y="0"/>
          <a:chExt cx="0" cy="0"/>
        </a:xfrm>
      </p:grpSpPr>
      <p:sp>
        <p:nvSpPr>
          <p:cNvPr id="22" name="Shape 22"/>
          <p:cNvSpPr txBox="1">
            <a:spLocks noGrp="1"/>
          </p:cNvSpPr>
          <p:nvPr>
            <p:ph type="title"/>
          </p:nvPr>
        </p:nvSpPr>
        <p:spPr>
          <a:xfrm>
            <a:off x="457200" y="205978"/>
            <a:ext cx="8229600" cy="857400"/>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23" name="Shape 23"/>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GB"/>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24"/>
        <p:cNvGrpSpPr/>
        <p:nvPr/>
      </p:nvGrpSpPr>
      <p:grpSpPr>
        <a:xfrm>
          <a:off x="0" y="0"/>
          <a:ext cx="0" cy="0"/>
          <a:chOff x="0" y="0"/>
          <a:chExt cx="0" cy="0"/>
        </a:xfrm>
      </p:grpSpPr>
      <p:sp>
        <p:nvSpPr>
          <p:cNvPr id="25" name="Shape 25"/>
          <p:cNvSpPr txBox="1">
            <a:spLocks noGrp="1"/>
          </p:cNvSpPr>
          <p:nvPr>
            <p:ph type="body" idx="1"/>
          </p:nvPr>
        </p:nvSpPr>
        <p:spPr>
          <a:xfrm>
            <a:off x="457200" y="4406309"/>
            <a:ext cx="8229600" cy="519599"/>
          </a:xfrm>
          <a:prstGeom prst="rect">
            <a:avLst/>
          </a:prstGeom>
        </p:spPr>
        <p:txBody>
          <a:bodyPr lIns="91425" tIns="91425" rIns="91425" bIns="91425" anchor="t" anchorCtr="0"/>
          <a:lstStyle>
            <a:lvl1pPr algn="ctr">
              <a:spcBef>
                <a:spcPts val="0"/>
              </a:spcBef>
              <a:buClr>
                <a:schemeClr val="dk1"/>
              </a:buClr>
              <a:buSzPct val="100000"/>
              <a:buNone/>
              <a:defRPr sz="1800">
                <a:solidFill>
                  <a:schemeClr val="dk1"/>
                </a:solidFill>
              </a:defRPr>
            </a:lvl1pPr>
          </a:lstStyle>
          <a:p>
            <a:endParaRPr/>
          </a:p>
        </p:txBody>
      </p:sp>
      <p:sp>
        <p:nvSpPr>
          <p:cNvPr id="26" name="Shape 26"/>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GB"/>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27"/>
        <p:cNvGrpSpPr/>
        <p:nvPr/>
      </p:nvGrpSpPr>
      <p:grpSpPr>
        <a:xfrm>
          <a:off x="0" y="0"/>
          <a:ext cx="0" cy="0"/>
          <a:chOff x="0" y="0"/>
          <a:chExt cx="0" cy="0"/>
        </a:xfrm>
      </p:grpSpPr>
      <p:sp>
        <p:nvSpPr>
          <p:cNvPr id="28" name="Shape 28"/>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GB"/>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a:gsLst>
            <a:gs pos="0">
              <a:schemeClr val="lt1"/>
            </a:gs>
            <a:gs pos="30000">
              <a:schemeClr val="lt1"/>
            </a:gs>
            <a:gs pos="100000">
              <a:schemeClr val="lt2"/>
            </a:gs>
          </a:gsLst>
          <a:path path="circle">
            <a:fillToRect l="50000" t="50000" r="50000" b="50000"/>
          </a:path>
          <a:tileRect/>
        </a:gra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05978"/>
            <a:ext cx="8229600" cy="857400"/>
          </a:xfrm>
          <a:prstGeom prst="rect">
            <a:avLst/>
          </a:prstGeom>
          <a:noFill/>
          <a:ln>
            <a:noFill/>
          </a:ln>
        </p:spPr>
        <p:txBody>
          <a:bodyPr lIns="91425" tIns="91425" rIns="91425" bIns="91425" anchor="b" anchorCtr="0"/>
          <a:lstStyle>
            <a:lvl1pPr>
              <a:spcBef>
                <a:spcPts val="0"/>
              </a:spcBef>
              <a:buClr>
                <a:schemeClr val="dk1"/>
              </a:buClr>
              <a:buSzPct val="100000"/>
              <a:buNone/>
              <a:defRPr sz="3600" b="1">
                <a:solidFill>
                  <a:schemeClr val="dk1"/>
                </a:solidFill>
              </a:defRPr>
            </a:lvl1pPr>
            <a:lvl2pPr>
              <a:spcBef>
                <a:spcPts val="0"/>
              </a:spcBef>
              <a:buClr>
                <a:schemeClr val="dk1"/>
              </a:buClr>
              <a:buSzPct val="100000"/>
              <a:buNone/>
              <a:defRPr sz="3600" b="1">
                <a:solidFill>
                  <a:schemeClr val="dk1"/>
                </a:solidFill>
              </a:defRPr>
            </a:lvl2pPr>
            <a:lvl3pPr>
              <a:spcBef>
                <a:spcPts val="0"/>
              </a:spcBef>
              <a:buClr>
                <a:schemeClr val="dk1"/>
              </a:buClr>
              <a:buSzPct val="100000"/>
              <a:buNone/>
              <a:defRPr sz="3600" b="1">
                <a:solidFill>
                  <a:schemeClr val="dk1"/>
                </a:solidFill>
              </a:defRPr>
            </a:lvl3pPr>
            <a:lvl4pPr>
              <a:spcBef>
                <a:spcPts val="0"/>
              </a:spcBef>
              <a:buClr>
                <a:schemeClr val="dk1"/>
              </a:buClr>
              <a:buSzPct val="100000"/>
              <a:buNone/>
              <a:defRPr sz="3600" b="1">
                <a:solidFill>
                  <a:schemeClr val="dk1"/>
                </a:solidFill>
              </a:defRPr>
            </a:lvl4pPr>
            <a:lvl5pPr>
              <a:spcBef>
                <a:spcPts val="0"/>
              </a:spcBef>
              <a:buClr>
                <a:schemeClr val="dk1"/>
              </a:buClr>
              <a:buSzPct val="100000"/>
              <a:buNone/>
              <a:defRPr sz="3600" b="1">
                <a:solidFill>
                  <a:schemeClr val="dk1"/>
                </a:solidFill>
              </a:defRPr>
            </a:lvl5pPr>
            <a:lvl6pPr>
              <a:spcBef>
                <a:spcPts val="0"/>
              </a:spcBef>
              <a:buClr>
                <a:schemeClr val="dk1"/>
              </a:buClr>
              <a:buSzPct val="100000"/>
              <a:buNone/>
              <a:defRPr sz="3600" b="1">
                <a:solidFill>
                  <a:schemeClr val="dk1"/>
                </a:solidFill>
              </a:defRPr>
            </a:lvl6pPr>
            <a:lvl7pPr>
              <a:spcBef>
                <a:spcPts val="0"/>
              </a:spcBef>
              <a:buClr>
                <a:schemeClr val="dk1"/>
              </a:buClr>
              <a:buSzPct val="100000"/>
              <a:buNone/>
              <a:defRPr sz="3600" b="1">
                <a:solidFill>
                  <a:schemeClr val="dk1"/>
                </a:solidFill>
              </a:defRPr>
            </a:lvl7pPr>
            <a:lvl8pPr>
              <a:spcBef>
                <a:spcPts val="0"/>
              </a:spcBef>
              <a:buClr>
                <a:schemeClr val="dk1"/>
              </a:buClr>
              <a:buSzPct val="100000"/>
              <a:buNone/>
              <a:defRPr sz="3600" b="1">
                <a:solidFill>
                  <a:schemeClr val="dk1"/>
                </a:solidFill>
              </a:defRPr>
            </a:lvl8pPr>
            <a:lvl9pPr>
              <a:spcBef>
                <a:spcPts val="0"/>
              </a:spcBef>
              <a:buClr>
                <a:schemeClr val="dk1"/>
              </a:buClr>
              <a:buSzPct val="100000"/>
              <a:buNone/>
              <a:defRPr sz="3600" b="1">
                <a:solidFill>
                  <a:schemeClr val="dk1"/>
                </a:solidFill>
              </a:defRPr>
            </a:lvl9pPr>
          </a:lstStyle>
          <a:p>
            <a:endParaRPr/>
          </a:p>
        </p:txBody>
      </p:sp>
      <p:sp>
        <p:nvSpPr>
          <p:cNvPr id="6" name="Shape 6"/>
          <p:cNvSpPr txBox="1">
            <a:spLocks noGrp="1"/>
          </p:cNvSpPr>
          <p:nvPr>
            <p:ph type="body" idx="1"/>
          </p:nvPr>
        </p:nvSpPr>
        <p:spPr>
          <a:xfrm>
            <a:off x="457200" y="1200150"/>
            <a:ext cx="8229600" cy="3725699"/>
          </a:xfrm>
          <a:prstGeom prst="rect">
            <a:avLst/>
          </a:prstGeom>
          <a:noFill/>
          <a:ln>
            <a:noFill/>
          </a:ln>
        </p:spPr>
        <p:txBody>
          <a:bodyPr lIns="91425" tIns="91425" rIns="91425" bIns="91425" anchor="t" anchorCtr="0"/>
          <a:lstStyle>
            <a:lvl1pPr>
              <a:spcBef>
                <a:spcPts val="600"/>
              </a:spcBef>
              <a:buSzPct val="100000"/>
              <a:defRPr sz="3000"/>
            </a:lvl1pPr>
            <a:lvl2pPr>
              <a:spcBef>
                <a:spcPts val="480"/>
              </a:spcBef>
              <a:buSzPct val="100000"/>
              <a:defRPr sz="2400"/>
            </a:lvl2pPr>
            <a:lvl3pPr>
              <a:spcBef>
                <a:spcPts val="480"/>
              </a:spcBef>
              <a:buSzPct val="100000"/>
              <a:defRPr sz="2400"/>
            </a:lvl3pPr>
            <a:lvl4pPr>
              <a:spcBef>
                <a:spcPts val="360"/>
              </a:spcBef>
              <a:buSzPct val="100000"/>
              <a:defRPr sz="1800"/>
            </a:lvl4pPr>
            <a:lvl5pPr>
              <a:spcBef>
                <a:spcPts val="360"/>
              </a:spcBef>
              <a:buSzPct val="100000"/>
              <a:defRPr sz="1800"/>
            </a:lvl5pPr>
            <a:lvl6pPr>
              <a:spcBef>
                <a:spcPts val="360"/>
              </a:spcBef>
              <a:buSzPct val="100000"/>
              <a:defRPr sz="1800"/>
            </a:lvl6pPr>
            <a:lvl7pPr>
              <a:spcBef>
                <a:spcPts val="360"/>
              </a:spcBef>
              <a:buSzPct val="100000"/>
              <a:defRPr sz="1800"/>
            </a:lvl7pPr>
            <a:lvl8pPr>
              <a:spcBef>
                <a:spcPts val="360"/>
              </a:spcBef>
              <a:buSzPct val="100000"/>
              <a:defRPr sz="1800"/>
            </a:lvl8pPr>
            <a:lvl9pPr>
              <a:spcBef>
                <a:spcPts val="360"/>
              </a:spcBef>
              <a:buSzPct val="100000"/>
              <a:defRPr sz="1800"/>
            </a:lvl9pPr>
          </a:lstStyle>
          <a:p>
            <a:endParaRPr/>
          </a:p>
        </p:txBody>
      </p:sp>
      <p:sp>
        <p:nvSpPr>
          <p:cNvPr id="7" name="Shape 7"/>
          <p:cNvSpPr txBox="1">
            <a:spLocks noGrp="1"/>
          </p:cNvSpPr>
          <p:nvPr>
            <p:ph type="sldNum" idx="12"/>
          </p:nvPr>
        </p:nvSpPr>
        <p:spPr>
          <a:xfrm>
            <a:off x="8556791" y="4749850"/>
            <a:ext cx="548699" cy="393600"/>
          </a:xfrm>
          <a:prstGeom prst="rect">
            <a:avLst/>
          </a:prstGeom>
          <a:noFill/>
          <a:ln>
            <a:noFill/>
          </a:ln>
        </p:spPr>
        <p:txBody>
          <a:bodyPr lIns="91425" tIns="91425" rIns="91425" bIns="91425" anchor="ctr" anchorCtr="0">
            <a:noAutofit/>
          </a:bodyPr>
          <a:lstStyle>
            <a:lvl1pPr algn="r">
              <a:spcBef>
                <a:spcPts val="0"/>
              </a:spcBef>
              <a:buNone/>
              <a:defRPr sz="1300">
                <a:solidFill>
                  <a:schemeClr val="dk1"/>
                </a:solidFill>
              </a:defRPr>
            </a:lvl1pPr>
          </a:lstStyle>
          <a:p>
            <a:pPr>
              <a:spcBef>
                <a:spcPts val="0"/>
              </a:spcBef>
              <a:buNone/>
            </a:pPr>
            <a:fld id="{00000000-1234-1234-1234-123412341234}" type="slidenum">
              <a:rPr lang="en-GB"/>
              <a:t>‹#›</a:t>
            </a:fld>
            <a:endParaRPr lang="en-GB"/>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hf sldNum="0"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29"/>
        <p:cNvGrpSpPr/>
        <p:nvPr/>
      </p:nvGrpSpPr>
      <p:grpSpPr>
        <a:xfrm>
          <a:off x="0" y="0"/>
          <a:ext cx="0" cy="0"/>
          <a:chOff x="0" y="0"/>
          <a:chExt cx="0" cy="0"/>
        </a:xfrm>
      </p:grpSpPr>
      <p:sp>
        <p:nvSpPr>
          <p:cNvPr id="30" name="Shape 30"/>
          <p:cNvSpPr txBox="1">
            <a:spLocks noGrp="1"/>
          </p:cNvSpPr>
          <p:nvPr>
            <p:ph type="ctrTitle"/>
          </p:nvPr>
        </p:nvSpPr>
        <p:spPr>
          <a:xfrm>
            <a:off x="685800" y="1583342"/>
            <a:ext cx="7772400" cy="1159856"/>
          </a:xfrm>
          <a:prstGeom prst="rect">
            <a:avLst/>
          </a:prstGeom>
        </p:spPr>
        <p:txBody>
          <a:bodyPr lIns="91425" tIns="91425" rIns="91425" bIns="91425" anchor="b" anchorCtr="0">
            <a:noAutofit/>
          </a:bodyPr>
          <a:lstStyle/>
          <a:p>
            <a:pPr rtl="0">
              <a:spcBef>
                <a:spcPts val="0"/>
              </a:spcBef>
              <a:buNone/>
            </a:pPr>
            <a:r>
              <a:rPr lang="en-GB"/>
              <a:t>Historía de Švejk</a:t>
            </a:r>
          </a:p>
        </p:txBody>
      </p:sp>
      <p:sp>
        <p:nvSpPr>
          <p:cNvPr id="31" name="Shape 31"/>
          <p:cNvSpPr txBox="1">
            <a:spLocks noGrp="1"/>
          </p:cNvSpPr>
          <p:nvPr>
            <p:ph type="subTitle" idx="1"/>
          </p:nvPr>
        </p:nvSpPr>
        <p:spPr>
          <a:xfrm>
            <a:off x="685800" y="2840053"/>
            <a:ext cx="7772400" cy="784737"/>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57200" y="102178"/>
            <a:ext cx="8229600" cy="857400"/>
          </a:xfrm>
          <a:prstGeom prst="rect">
            <a:avLst/>
          </a:prstGeom>
        </p:spPr>
        <p:txBody>
          <a:bodyPr lIns="91425" tIns="91425" rIns="91425" bIns="91425" anchor="b" anchorCtr="0">
            <a:noAutofit/>
          </a:bodyPr>
          <a:lstStyle/>
          <a:p>
            <a:pPr algn="ctr">
              <a:spcBef>
                <a:spcPts val="0"/>
              </a:spcBef>
              <a:buNone/>
            </a:pPr>
            <a:r>
              <a:rPr lang="en-GB"/>
              <a:t>La historía en general</a:t>
            </a:r>
          </a:p>
        </p:txBody>
      </p:sp>
      <p:sp>
        <p:nvSpPr>
          <p:cNvPr id="37" name="Shape 37"/>
          <p:cNvSpPr txBox="1">
            <a:spLocks noGrp="1"/>
          </p:cNvSpPr>
          <p:nvPr>
            <p:ph type="body" idx="1"/>
          </p:nvPr>
        </p:nvSpPr>
        <p:spPr>
          <a:xfrm>
            <a:off x="457200" y="992600"/>
            <a:ext cx="8229600" cy="3725699"/>
          </a:xfrm>
          <a:prstGeom prst="rect">
            <a:avLst/>
          </a:prstGeom>
        </p:spPr>
        <p:txBody>
          <a:bodyPr lIns="91425" tIns="91425" rIns="91425" bIns="91425" anchor="t" anchorCtr="0">
            <a:noAutofit/>
          </a:bodyPr>
          <a:lstStyle/>
          <a:p>
            <a:pPr lvl="0" algn="ctr" rtl="0">
              <a:lnSpc>
                <a:spcPct val="152727"/>
              </a:lnSpc>
              <a:spcBef>
                <a:spcPts val="0"/>
              </a:spcBef>
              <a:spcAft>
                <a:spcPts val="600"/>
              </a:spcAft>
              <a:buClr>
                <a:schemeClr val="dk1"/>
              </a:buClr>
              <a:buSzPct val="91666"/>
              <a:buFont typeface="Arial"/>
              <a:buNone/>
            </a:pPr>
            <a:r>
              <a:rPr lang="en-GB" sz="1200"/>
              <a:t>La novela narra la historia de las aventuras de un veterano soldado checo llamado Josef Švejk durante la Primera Guerra Mundial. La historia comienza el 29 de junio de 1914, al día siguiente del asesinato del archiduque Francisco Fernando de Austria en Sarajevo, acontecimiento que precipitó el comienzo de la guerra. Švejk es detenido en la taberna por un policía secreto por pronosticar que habría guerra. Tras ser interrogado en comisaría, es examinado por un tribunal médico y acaba en un manicomio, donde se encuentra completamente feliz. Enviado a la Jefatura de Policía es puesto en libertad sin cargos. En todo momento presume de haber sido declarado oficialmente idiota cuando estaba en el servicio militar y manifiesta un patriótico entusiasmo por la guerra y la monarquía austro-húngara.</a:t>
            </a:r>
          </a:p>
          <a:p>
            <a:pPr lvl="0" algn="ctr" rtl="0">
              <a:lnSpc>
                <a:spcPct val="152727"/>
              </a:lnSpc>
              <a:spcBef>
                <a:spcPts val="0"/>
              </a:spcBef>
              <a:spcAft>
                <a:spcPts val="600"/>
              </a:spcAft>
              <a:buClr>
                <a:schemeClr val="dk1"/>
              </a:buClr>
              <a:buSzPct val="91666"/>
              <a:buFont typeface="Arial"/>
              <a:buNone/>
            </a:pPr>
            <a:r>
              <a:rPr lang="en-GB" sz="1200"/>
              <a:t>Posteriormente es reclutado en el ejército austrohúngaro y en esta fase va viviendo diversas aventuras a medida que se acerca al frente de batalla. Su forma especial de atender a las órdenes de sus superiores y la forma de ejecutarlas deja dudas en el lector acerca de su posible estupidez o sabiduría</a:t>
            </a:r>
          </a:p>
          <a:p>
            <a:pPr lvl="0" algn="ctr" rtl="0">
              <a:lnSpc>
                <a:spcPct val="152727"/>
              </a:lnSpc>
              <a:spcBef>
                <a:spcPts val="0"/>
              </a:spcBef>
              <a:spcAft>
                <a:spcPts val="600"/>
              </a:spcAft>
              <a:buClr>
                <a:schemeClr val="dk1"/>
              </a:buClr>
              <a:buSzPct val="91666"/>
              <a:buFont typeface="Arial"/>
              <a:buNone/>
            </a:pPr>
            <a:r>
              <a:rPr lang="en-GB" sz="1200"/>
              <a:t>La historia se centra en el transcurso del primer año de guerra. Este marco histórico permite a Švejk vivir diversas aventuras satíricas en diferentes lugares.</a:t>
            </a:r>
          </a:p>
          <a:p>
            <a:pPr rtl="0">
              <a:lnSpc>
                <a:spcPct val="152727"/>
              </a:lnSpc>
              <a:spcBef>
                <a:spcPts val="0"/>
              </a:spcBef>
              <a:spcAft>
                <a:spcPts val="600"/>
              </a:spcAft>
              <a:buNone/>
            </a:pPr>
            <a:endParaRPr sz="1200"/>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41"/>
        <p:cNvGrpSpPr/>
        <p:nvPr/>
      </p:nvGrpSpPr>
      <p:grpSpPr>
        <a:xfrm>
          <a:off x="0" y="0"/>
          <a:ext cx="0" cy="0"/>
          <a:chOff x="0" y="0"/>
          <a:chExt cx="0" cy="0"/>
        </a:xfrm>
      </p:grpSpPr>
      <p:sp>
        <p:nvSpPr>
          <p:cNvPr id="42" name="Shape 42"/>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lgn="ctr">
              <a:spcBef>
                <a:spcPts val="0"/>
              </a:spcBef>
              <a:buNone/>
            </a:pPr>
            <a:r>
              <a:rPr lang="en-GB"/>
              <a:t>1</a:t>
            </a:r>
            <a:r>
              <a:rPr lang="en-GB" baseline="30000"/>
              <a:t>er</a:t>
            </a:r>
            <a:r>
              <a:rPr lang="en-GB"/>
              <a:t> libro</a:t>
            </a:r>
          </a:p>
        </p:txBody>
      </p:sp>
      <p:sp>
        <p:nvSpPr>
          <p:cNvPr id="43" name="Shape 43"/>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algn="ctr">
              <a:spcBef>
                <a:spcPts val="0"/>
              </a:spcBef>
              <a:buNone/>
            </a:pPr>
            <a:r>
              <a:rPr lang="en-GB"/>
              <a:t>Habla de la vida de Švejk antes que lo reclutan al ejercito. </a:t>
            </a: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47"/>
        <p:cNvGrpSpPr/>
        <p:nvPr/>
      </p:nvGrpSpPr>
      <p:grpSpPr>
        <a:xfrm>
          <a:off x="0" y="0"/>
          <a:ext cx="0" cy="0"/>
          <a:chOff x="0" y="0"/>
          <a:chExt cx="0" cy="0"/>
        </a:xfrm>
      </p:grpSpPr>
      <p:sp>
        <p:nvSpPr>
          <p:cNvPr id="48" name="Shape 48"/>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lgn="ctr">
              <a:spcBef>
                <a:spcPts val="0"/>
              </a:spcBef>
              <a:buNone/>
            </a:pPr>
            <a:r>
              <a:rPr lang="en-GB"/>
              <a:t>2</a:t>
            </a:r>
            <a:r>
              <a:rPr lang="en-GB" baseline="30000"/>
              <a:t>o </a:t>
            </a:r>
            <a:r>
              <a:rPr lang="en-GB"/>
              <a:t>libro</a:t>
            </a:r>
          </a:p>
        </p:txBody>
      </p:sp>
      <p:sp>
        <p:nvSpPr>
          <p:cNvPr id="49" name="Shape 49"/>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algn="ctr">
              <a:spcBef>
                <a:spcPts val="0"/>
              </a:spcBef>
              <a:buNone/>
            </a:pPr>
            <a:r>
              <a:rPr lang="en-GB"/>
              <a:t>Se centra en lo que pasa a Švejk en el ejercito.</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Shape 54"/>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lgn="ctr">
              <a:spcBef>
                <a:spcPts val="0"/>
              </a:spcBef>
              <a:buNone/>
            </a:pPr>
            <a:r>
              <a:rPr lang="en-GB"/>
              <a:t>3</a:t>
            </a:r>
            <a:r>
              <a:rPr lang="en-GB" baseline="30000"/>
              <a:t>er</a:t>
            </a:r>
            <a:r>
              <a:rPr lang="en-GB"/>
              <a:t> libro</a:t>
            </a:r>
          </a:p>
        </p:txBody>
      </p:sp>
      <p:sp>
        <p:nvSpPr>
          <p:cNvPr id="55" name="Shape 55"/>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algn="ctr">
              <a:spcBef>
                <a:spcPts val="0"/>
              </a:spcBef>
              <a:buNone/>
            </a:pPr>
            <a:r>
              <a:rPr lang="en-GB"/>
              <a:t>Švejk está en tren con el resto del ejercito y al fin del libro lo sospechan de espionaje porque por accidente lleva la uniforme rusa.</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59"/>
        <p:cNvGrpSpPr/>
        <p:nvPr/>
      </p:nvGrpSpPr>
      <p:grpSpPr>
        <a:xfrm>
          <a:off x="0" y="0"/>
          <a:ext cx="0" cy="0"/>
          <a:chOff x="0" y="0"/>
          <a:chExt cx="0" cy="0"/>
        </a:xfrm>
      </p:grpSpPr>
      <p:sp>
        <p:nvSpPr>
          <p:cNvPr id="60" name="Shape 60"/>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lgn="ctr">
              <a:spcBef>
                <a:spcPts val="0"/>
              </a:spcBef>
              <a:buNone/>
            </a:pPr>
            <a:r>
              <a:rPr lang="en-GB"/>
              <a:t>4</a:t>
            </a:r>
            <a:r>
              <a:rPr lang="en-GB" baseline="30000"/>
              <a:t>o</a:t>
            </a:r>
            <a:r>
              <a:rPr lang="en-GB"/>
              <a:t> libro</a:t>
            </a:r>
          </a:p>
        </p:txBody>
      </p:sp>
      <p:sp>
        <p:nvSpPr>
          <p:cNvPr id="61" name="Shape 61"/>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algn="ctr">
              <a:spcBef>
                <a:spcPts val="0"/>
              </a:spcBef>
              <a:buNone/>
            </a:pPr>
            <a:r>
              <a:rPr lang="en-GB"/>
              <a:t>Al final todos se dan cuenta que Švejk no es un ruso pero lo convictan de traisión.</a:t>
            </a:r>
            <a:br>
              <a:rPr lang="en-GB"/>
            </a:br>
            <a:r>
              <a:rPr lang="en-GB"/>
              <a:t/>
            </a:r>
            <a:br>
              <a:rPr lang="en-GB"/>
            </a:br>
            <a:r>
              <a:rPr lang="en-GB"/>
              <a:t>Ese libro está terminado por otro autor Karel Vaněk.</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65"/>
        <p:cNvGrpSpPr/>
        <p:nvPr/>
      </p:nvGrpSpPr>
      <p:grpSpPr>
        <a:xfrm>
          <a:off x="0" y="0"/>
          <a:ext cx="0" cy="0"/>
          <a:chOff x="0" y="0"/>
          <a:chExt cx="0" cy="0"/>
        </a:xfrm>
      </p:grpSpPr>
      <p:sp>
        <p:nvSpPr>
          <p:cNvPr id="66" name="Shape 66"/>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lgn="ctr">
              <a:spcBef>
                <a:spcPts val="0"/>
              </a:spcBef>
              <a:buNone/>
            </a:pPr>
            <a:r>
              <a:rPr lang="en-GB"/>
              <a:t>EL FIN</a:t>
            </a:r>
          </a:p>
        </p:txBody>
      </p:sp>
      <p:sp>
        <p:nvSpPr>
          <p:cNvPr id="67" name="Shape 67"/>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algn="ctr">
              <a:spcBef>
                <a:spcPts val="0"/>
              </a:spcBef>
              <a:buNone/>
            </a:pPr>
            <a:r>
              <a:rPr lang="en-GB"/>
              <a:t>Otakar Duchek</a:t>
            </a:r>
            <a:br>
              <a:rPr lang="en-GB"/>
            </a:br>
            <a:r>
              <a:rPr lang="en-GB"/>
              <a:t>Bára Šmídová</a:t>
            </a:r>
          </a:p>
        </p:txBody>
      </p:sp>
    </p:spTree>
  </p:cSld>
  <p:clrMapOvr>
    <a:masterClrMapping/>
  </p:clrMapOvr>
  <p:transition spd="slow">
    <p:cut/>
  </p:transition>
</p:sld>
</file>

<file path=ppt/theme/theme1.xml><?xml version="1.0" encoding="utf-8"?>
<a:theme xmlns:a="http://schemas.openxmlformats.org/drawingml/2006/main" name="light-gradient">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305</Words>
  <Application>Microsoft Office PowerPoint</Application>
  <PresentationFormat>Předvádění na obrazovce (16:9)</PresentationFormat>
  <Paragraphs>15</Paragraphs>
  <Slides>7</Slides>
  <Notes>7</Notes>
  <HiddenSlides>0</HiddenSlides>
  <MMClips>0</MMClips>
  <ScaleCrop>false</ScaleCrop>
  <HeadingPairs>
    <vt:vector size="4" baseType="variant">
      <vt:variant>
        <vt:lpstr>Motiv</vt:lpstr>
      </vt:variant>
      <vt:variant>
        <vt:i4>1</vt:i4>
      </vt:variant>
      <vt:variant>
        <vt:lpstr>Nadpisy snímků</vt:lpstr>
      </vt:variant>
      <vt:variant>
        <vt:i4>7</vt:i4>
      </vt:variant>
    </vt:vector>
  </HeadingPairs>
  <TitlesOfParts>
    <vt:vector size="8" baseType="lpstr">
      <vt:lpstr>light-gradient</vt:lpstr>
      <vt:lpstr>Historía de Švejk</vt:lpstr>
      <vt:lpstr>La historía en general</vt:lpstr>
      <vt:lpstr>1er libro</vt:lpstr>
      <vt:lpstr>2o libro</vt:lpstr>
      <vt:lpstr>3er libro</vt:lpstr>
      <vt:lpstr>4o libro</vt:lpstr>
      <vt:lpstr>EL FIN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Historía de Švejk</dc:title>
  <dc:creator>Jaroslava Rachová</dc:creator>
  <cp:lastModifiedBy>Jaroslava Rachová</cp:lastModifiedBy>
  <cp:revision>1</cp:revision>
  <dcterms:modified xsi:type="dcterms:W3CDTF">2015-01-20T07:45:43Z</dcterms:modified>
</cp:coreProperties>
</file>