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-5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1" name="Obrázek 40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2" name="Obrázek 41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82" name="Obrázek 81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3" name="Obrázek 82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23" name="Obrázek 122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24" name="Obrázek 123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rgbClr val="FCFAF4"/>
          </a:solidFill>
          <a:ln w="3240">
            <a:solidFill>
              <a:srgbClr val="D1C3A0"/>
            </a:solidFill>
            <a:round/>
          </a:ln>
        </p:spPr>
      </p:sp>
      <p:sp>
        <p:nvSpPr>
          <p:cNvPr id="10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w="27360">
            <a:solidFill>
              <a:srgbClr val="FFF4DD"/>
            </a:solidFill>
            <a:round/>
          </a:ln>
        </p:spPr>
      </p:sp>
      <p:sp>
        <p:nvSpPr>
          <p:cNvPr id="2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1833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path path="circle"/>
          </a:gradFill>
          <a:ln w="7200">
            <a:solidFill>
              <a:srgbClr val="C6B792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4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5" name="CustomShape 6"/>
          <p:cNvSpPr/>
          <p:nvPr/>
        </p:nvSpPr>
        <p:spPr>
          <a:xfrm>
            <a:off x="921600" y="1413720"/>
            <a:ext cx="209520" cy="209520"/>
          </a:xfrm>
          <a:prstGeom prst="ellipse">
            <a:avLst/>
          </a:prstGeom>
          <a:gradFill>
            <a:gsLst>
              <a:gs pos="0">
                <a:srgbClr val="DAF5FE"/>
              </a:gs>
              <a:gs pos="100000">
                <a:srgbClr val="00AAD4"/>
              </a:gs>
            </a:gsLst>
            <a:path path="circle"/>
          </a:gradFill>
          <a:ln w="2160">
            <a:solidFill>
              <a:srgbClr val="308DA4"/>
            </a:solidFill>
            <a:round/>
          </a:ln>
        </p:spPr>
      </p:sp>
      <p:sp>
        <p:nvSpPr>
          <p:cNvPr id="6" name="CustomShape 7"/>
          <p:cNvSpPr/>
          <p:nvPr/>
        </p:nvSpPr>
        <p:spPr>
          <a:xfrm>
            <a:off x="1157040" y="1344960"/>
            <a:ext cx="63360" cy="63360"/>
          </a:xfrm>
          <a:prstGeom prst="ellipse">
            <a:avLst/>
          </a:prstGeom>
          <a:noFill/>
          <a:ln w="12600">
            <a:solidFill>
              <a:srgbClr val="317F93"/>
            </a:solidFill>
            <a:round/>
          </a:ln>
        </p:spPr>
      </p:sp>
      <p:sp>
        <p:nvSpPr>
          <p:cNvPr id="7" name="PlaceHolder 8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36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cs-CZ">
                <a:latin typeface="Arial"/>
              </a:rPr>
              <a:t>Klikněte pro úpravu formátu textu nadpisu</a:t>
            </a:r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cs-CZ">
                <a:latin typeface="Arial"/>
              </a:rPr>
              <a:t>Klikněte pro úpravu formátu textu osnovy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cs-CZ">
                <a:latin typeface="Arial"/>
              </a:rPr>
              <a:t>Druhá úroveň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cs-CZ">
                <a:latin typeface="Arial"/>
              </a:rPr>
              <a:t>Třetí úroveň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cs-CZ">
                <a:latin typeface="Arial"/>
              </a:rPr>
              <a:t>Čtvrtá úroveň osnovy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cs-CZ" sz="2000">
                <a:latin typeface="Arial"/>
              </a:rPr>
              <a:t>Pátá úroveň osnovy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cs-CZ" sz="2000">
                <a:latin typeface="Arial"/>
              </a:rPr>
              <a:t>Šestá úroveň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cs-CZ" sz="2000">
                <a:latin typeface="Arial"/>
              </a:rPr>
              <a:t>Sedmá úroveň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rgbClr val="FCFAF4"/>
          </a:solidFill>
          <a:ln w="3240">
            <a:solidFill>
              <a:srgbClr val="D1C3A0"/>
            </a:solidFill>
            <a:round/>
          </a:ln>
        </p:spPr>
      </p:sp>
      <p:sp>
        <p:nvSpPr>
          <p:cNvPr id="44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w="27360">
            <a:solidFill>
              <a:srgbClr val="FFF4DD"/>
            </a:solidFill>
            <a:round/>
          </a:ln>
        </p:spPr>
      </p:sp>
      <p:sp>
        <p:nvSpPr>
          <p:cNvPr id="45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1833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path path="circle"/>
          </a:gradFill>
          <a:ln w="7200">
            <a:solidFill>
              <a:srgbClr val="C6B792"/>
            </a:solidFill>
            <a:round/>
          </a:ln>
        </p:spPr>
      </p:sp>
      <p:sp>
        <p:nvSpPr>
          <p:cNvPr id="46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47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48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cs-CZ">
                <a:latin typeface="Arial"/>
              </a:rPr>
              <a:t>Klikněte pro úpravu formátu textu nadpisu</a:t>
            </a:r>
            <a:endParaRPr/>
          </a:p>
        </p:txBody>
      </p:sp>
      <p:sp>
        <p:nvSpPr>
          <p:cNvPr id="49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cs-CZ">
                <a:latin typeface="Arial"/>
              </a:rPr>
              <a:t>Klikněte pro úpravu formátu textu osnovy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cs-CZ">
                <a:latin typeface="Arial"/>
              </a:rPr>
              <a:t>Druhá úroveň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cs-CZ">
                <a:latin typeface="Arial"/>
              </a:rPr>
              <a:t>Třetí úroveň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cs-CZ">
                <a:latin typeface="Arial"/>
              </a:rPr>
              <a:t>Čtvrtá úroveň osnovy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cs-CZ" sz="2000">
                <a:latin typeface="Arial"/>
              </a:rPr>
              <a:t>Pátá úroveň osnovy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cs-CZ" sz="2000">
                <a:latin typeface="Arial"/>
              </a:rPr>
              <a:t>Šestá úroveň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cs-CZ" sz="2000">
                <a:latin typeface="Arial"/>
              </a:rPr>
              <a:t>Sedmá úroveň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rgbClr val="FCFAF4"/>
          </a:solidFill>
          <a:ln w="3240">
            <a:solidFill>
              <a:srgbClr val="D1C3A0"/>
            </a:solidFill>
            <a:round/>
          </a:ln>
        </p:spPr>
      </p:sp>
      <p:sp>
        <p:nvSpPr>
          <p:cNvPr id="85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w="27360">
            <a:solidFill>
              <a:srgbClr val="FFF4DD"/>
            </a:solidFill>
            <a:round/>
          </a:ln>
        </p:spPr>
      </p:sp>
      <p:sp>
        <p:nvSpPr>
          <p:cNvPr id="86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1833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path path="circle"/>
          </a:gradFill>
          <a:ln w="7200">
            <a:solidFill>
              <a:srgbClr val="C6B792"/>
            </a:solidFill>
            <a:round/>
          </a:ln>
        </p:spPr>
      </p:sp>
      <p:sp>
        <p:nvSpPr>
          <p:cNvPr id="87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88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89" name="PlaceHolder 6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36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cs-CZ">
                <a:latin typeface="Arial"/>
              </a:rPr>
              <a:t>Klikněte pro úpravu formátu textu nadpisu</a:t>
            </a:r>
            <a:endParaRPr/>
          </a:p>
        </p:txBody>
      </p:sp>
      <p:sp>
        <p:nvSpPr>
          <p:cNvPr id="90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cs-CZ">
                <a:latin typeface="Arial"/>
              </a:rPr>
              <a:t>Klikněte pro úpravu formátu textu osnovy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cs-CZ">
                <a:latin typeface="Arial"/>
              </a:rPr>
              <a:t>Druhá úroveň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cs-CZ">
                <a:latin typeface="Arial"/>
              </a:rPr>
              <a:t>Třetí úroveň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cs-CZ">
                <a:latin typeface="Arial"/>
              </a:rPr>
              <a:t>Čtvrtá úroveň osnovy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cs-CZ" sz="2000">
                <a:latin typeface="Arial"/>
              </a:rPr>
              <a:t>Pátá úroveň osnovy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cs-CZ" sz="2000">
                <a:latin typeface="Arial"/>
              </a:rPr>
              <a:t>Šestá úroveň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cs-CZ" sz="2000">
                <a:latin typeface="Arial"/>
              </a:rPr>
              <a:t>Sedmá úroveň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1331640" y="360000"/>
            <a:ext cx="7405920" cy="3095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cs-CZ" sz="4300">
                <a:solidFill>
                  <a:srgbClr val="572314"/>
                </a:solidFill>
                <a:latin typeface="Candara"/>
                <a:ea typeface="DejaVu Sans"/>
              </a:rPr>
              <a:t>Los ilustradores y protagonistas de Švejk</a:t>
            </a:r>
            <a:endParaRPr/>
          </a:p>
        </p:txBody>
      </p:sp>
      <p:sp>
        <p:nvSpPr>
          <p:cNvPr id="167" name="CustomShape 2"/>
          <p:cNvSpPr/>
          <p:nvPr/>
        </p:nvSpPr>
        <p:spPr>
          <a:xfrm>
            <a:off x="1432440" y="3816000"/>
            <a:ext cx="7405920" cy="1799640"/>
          </a:xfrm>
          <a:prstGeom prst="rect">
            <a:avLst/>
          </a:prstGeom>
          <a:noFill/>
          <a:ln>
            <a:noFill/>
          </a:ln>
        </p:spPr>
        <p:txBody>
          <a:bodyPr lIns="90000" tIns="0" rIns="90000" bIns="45000"/>
          <a:lstStyle/>
          <a:p>
            <a:pPr>
              <a:lnSpc>
                <a:spcPct val="100000"/>
              </a:lnSpc>
            </a:pPr>
            <a:r>
              <a:rPr lang="cs-CZ" sz="2600">
                <a:solidFill>
                  <a:srgbClr val="361309"/>
                </a:solidFill>
                <a:latin typeface="Gill Sans MT"/>
                <a:ea typeface="DejaVu Sans"/>
              </a:rPr>
              <a:t>Claudia Albrechtová e Irena Bachová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1435680" y="274680"/>
            <a:ext cx="7497360" cy="1142280"/>
          </a:xfrm>
          <a:prstGeom prst="rect">
            <a:avLst/>
          </a:prstGeom>
          <a:noFill/>
          <a:ln>
            <a:noFill/>
          </a:ln>
        </p:spPr>
      </p:sp>
      <p:pic>
        <p:nvPicPr>
          <p:cNvPr id="191" name="Obrázek 114"/>
          <p:cNvPicPr/>
          <p:nvPr/>
        </p:nvPicPr>
        <p:blipFill>
          <a:blip r:embed="rId2"/>
          <a:stretch>
            <a:fillRect/>
          </a:stretch>
        </p:blipFill>
        <p:spPr>
          <a:xfrm>
            <a:off x="3456000" y="1368360"/>
            <a:ext cx="2682720" cy="3815640"/>
          </a:xfrm>
          <a:prstGeom prst="rect">
            <a:avLst/>
          </a:prstGeom>
          <a:ln>
            <a:noFill/>
          </a:ln>
        </p:spPr>
      </p:pic>
      <p:sp>
        <p:nvSpPr>
          <p:cNvPr id="192" name="CustomShape 2"/>
          <p:cNvSpPr/>
          <p:nvPr/>
        </p:nvSpPr>
        <p:spPr>
          <a:xfrm>
            <a:off x="1368000" y="720000"/>
            <a:ext cx="7920000" cy="5013000"/>
          </a:xfrm>
          <a:prstGeom prst="rect">
            <a:avLst/>
          </a:prstGeom>
          <a:noFill/>
          <a:ln>
            <a:noFill/>
          </a:ln>
        </p:spPr>
      </p:sp>
      <p:sp>
        <p:nvSpPr>
          <p:cNvPr id="193" name="TextShape 3"/>
          <p:cNvSpPr txBox="1"/>
          <p:nvPr/>
        </p:nvSpPr>
        <p:spPr>
          <a:xfrm>
            <a:off x="1656000" y="5472000"/>
            <a:ext cx="6346800" cy="8640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cs-CZ" sz="2400">
                <a:solidFill>
                  <a:srgbClr val="000000"/>
                </a:solidFill>
                <a:latin typeface="Candara"/>
                <a:ea typeface="DejaVu Sans"/>
              </a:rPr>
              <a:t>Saša Rašilov</a:t>
            </a:r>
            <a:endParaRPr/>
          </a:p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1639800" y="1596240"/>
            <a:ext cx="6280200" cy="320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1600">
                <a:solidFill>
                  <a:srgbClr val="000000"/>
                </a:solidFill>
                <a:latin typeface="Candara"/>
                <a:ea typeface="DejaVu Sans"/>
              </a:rPr>
              <a:t>17.10.1920 Nový Etynk – 13.4.1994 Praha</a:t>
            </a:r>
            <a:endParaRPr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1600">
                <a:solidFill>
                  <a:srgbClr val="000000"/>
                </a:solidFill>
                <a:latin typeface="Candara"/>
                <a:ea typeface="DejaVu Sans"/>
              </a:rPr>
              <a:t>actor checo significativo, director de las películas y del teatro, autor de la obra de teatro detectiva </a:t>
            </a:r>
            <a:r>
              <a:rPr lang="cs-CZ" sz="1600" i="1">
                <a:solidFill>
                  <a:srgbClr val="000000"/>
                </a:solidFill>
                <a:latin typeface="Candara"/>
                <a:ea typeface="DejaVu Sans"/>
              </a:rPr>
              <a:t>El caso primero </a:t>
            </a:r>
            <a:endParaRPr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1600">
                <a:solidFill>
                  <a:srgbClr val="000000"/>
                </a:solidFill>
                <a:latin typeface="Candara"/>
                <a:ea typeface="DejaVu Sans"/>
              </a:rPr>
              <a:t>por la época de un mandato era diputado del congreso </a:t>
            </a:r>
            <a:endParaRPr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1600">
                <a:solidFill>
                  <a:srgbClr val="000000"/>
                </a:solidFill>
                <a:latin typeface="Candara"/>
                <a:ea typeface="DejaVu Sans"/>
              </a:rPr>
              <a:t>descendiente de la casa famosa de actores Červíček-Budínský </a:t>
            </a:r>
            <a:endParaRPr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1600">
                <a:solidFill>
                  <a:srgbClr val="000000"/>
                </a:solidFill>
                <a:latin typeface="Candara"/>
                <a:ea typeface="DejaVu Sans"/>
              </a:rPr>
              <a:t>trabajó, entre otros, en el Teatro Nacional </a:t>
            </a:r>
            <a:endParaRPr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1600">
                <a:solidFill>
                  <a:srgbClr val="000000"/>
                </a:solidFill>
                <a:latin typeface="Candara"/>
                <a:ea typeface="DejaVu Sans"/>
              </a:rPr>
              <a:t>en el año 1968 signó el documento </a:t>
            </a:r>
            <a:r>
              <a:rPr lang="cs-CZ" sz="1600" i="1">
                <a:solidFill>
                  <a:srgbClr val="000000"/>
                </a:solidFill>
                <a:latin typeface="Candara"/>
                <a:ea typeface="DejaVu Sans"/>
              </a:rPr>
              <a:t>2000 palabras</a:t>
            </a:r>
            <a:r>
              <a:rPr lang="cs-CZ" sz="1600">
                <a:solidFill>
                  <a:srgbClr val="000000"/>
                </a:solidFill>
                <a:latin typeface="Candara"/>
                <a:ea typeface="DejaVu Sans"/>
              </a:rPr>
              <a:t> contra el sistema comunista, entonces en conseguida estaba en paro hasta que llegó la revolución del año 1989</a:t>
            </a:r>
            <a:endParaRPr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1600">
                <a:solidFill>
                  <a:srgbClr val="000000"/>
                </a:solidFill>
                <a:latin typeface="Candara"/>
                <a:ea typeface="DejaVu Sans"/>
              </a:rPr>
              <a:t>hizo el papel de Švejk en los años 1956 y 1957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95" name="CustomShape 2"/>
          <p:cNvSpPr/>
          <p:nvPr/>
        </p:nvSpPr>
        <p:spPr>
          <a:xfrm>
            <a:off x="1250640" y="404640"/>
            <a:ext cx="7497360" cy="1142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cs-CZ" sz="4300" dirty="0">
                <a:solidFill>
                  <a:srgbClr val="572314"/>
                </a:solidFill>
                <a:latin typeface="Candara"/>
                <a:ea typeface="DejaVu Sans"/>
              </a:rPr>
              <a:t>Rudolf Hrušínský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1435680" y="274680"/>
            <a:ext cx="7497360" cy="1142280"/>
          </a:xfrm>
          <a:prstGeom prst="rect">
            <a:avLst/>
          </a:prstGeom>
          <a:noFill/>
          <a:ln>
            <a:noFill/>
          </a:ln>
        </p:spPr>
      </p:sp>
      <p:pic>
        <p:nvPicPr>
          <p:cNvPr id="197" name="Obrázek 119"/>
          <p:cNvPicPr/>
          <p:nvPr/>
        </p:nvPicPr>
        <p:blipFill>
          <a:blip r:embed="rId2"/>
          <a:stretch>
            <a:fillRect/>
          </a:stretch>
        </p:blipFill>
        <p:spPr>
          <a:xfrm>
            <a:off x="1512000" y="1296000"/>
            <a:ext cx="3887640" cy="3719880"/>
          </a:xfrm>
          <a:prstGeom prst="rect">
            <a:avLst/>
          </a:prstGeom>
          <a:ln>
            <a:noFill/>
          </a:ln>
        </p:spPr>
      </p:pic>
      <p:sp>
        <p:nvSpPr>
          <p:cNvPr id="198" name="CustomShape 2"/>
          <p:cNvSpPr/>
          <p:nvPr/>
        </p:nvSpPr>
        <p:spPr>
          <a:xfrm>
            <a:off x="1692360" y="837000"/>
            <a:ext cx="6767640" cy="1943640"/>
          </a:xfrm>
          <a:prstGeom prst="rect">
            <a:avLst/>
          </a:prstGeom>
          <a:noFill/>
          <a:ln>
            <a:noFill/>
          </a:ln>
        </p:spPr>
      </p:sp>
      <p:pic>
        <p:nvPicPr>
          <p:cNvPr id="199" name="Obrázek 121"/>
          <p:cNvPicPr/>
          <p:nvPr/>
        </p:nvPicPr>
        <p:blipFill>
          <a:blip r:embed="rId3"/>
          <a:stretch>
            <a:fillRect/>
          </a:stretch>
        </p:blipFill>
        <p:spPr>
          <a:xfrm>
            <a:off x="5256360" y="1944000"/>
            <a:ext cx="1871640" cy="2519640"/>
          </a:xfrm>
          <a:prstGeom prst="rect">
            <a:avLst/>
          </a:prstGeom>
          <a:ln>
            <a:noFill/>
          </a:ln>
        </p:spPr>
      </p:pic>
      <p:sp>
        <p:nvSpPr>
          <p:cNvPr id="200" name="TextShape 3"/>
          <p:cNvSpPr txBox="1"/>
          <p:nvPr/>
        </p:nvSpPr>
        <p:spPr>
          <a:xfrm>
            <a:off x="1640880" y="5400000"/>
            <a:ext cx="6855120" cy="447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cs-CZ" sz="2400">
                <a:solidFill>
                  <a:srgbClr val="000000"/>
                </a:solidFill>
                <a:latin typeface="Candara"/>
                <a:ea typeface="DejaVu Sans"/>
              </a:rPr>
              <a:t>Rudolf Hrušínský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2050200" y="1656000"/>
            <a:ext cx="5437440" cy="2393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cs-CZ" u="sng">
                <a:solidFill>
                  <a:srgbClr val="0000FF"/>
                </a:solidFill>
                <a:latin typeface="Candara"/>
                <a:ea typeface="DejaVu Sans"/>
              </a:rPr>
              <a:t>http://svejkmuseum.cz/imgs/noll_karel_small.jpg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cs-CZ" u="sng">
                <a:solidFill>
                  <a:srgbClr val="0000FF"/>
                </a:solidFill>
                <a:latin typeface="Candara"/>
                <a:ea typeface="DejaVu Sans"/>
              </a:rPr>
              <a:t>http://img.fdb.cz/galerie/9/982e6fef3ea350f3cf5955cd38a.jpg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cs-CZ" u="sng">
                <a:solidFill>
                  <a:srgbClr val="0000FF"/>
                </a:solidFill>
                <a:latin typeface="Candara"/>
                <a:ea typeface="DejaVu Sans"/>
              </a:rPr>
              <a:t>http://www.buxcafe.sk/public/b9/b0/5b/52300_55578_svejk_hrusinsky.jpg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cs-CZ" u="sng">
                <a:solidFill>
                  <a:srgbClr val="0000FF"/>
                </a:solidFill>
                <a:latin typeface="Candara"/>
                <a:ea typeface="DejaVu Sans"/>
              </a:rPr>
              <a:t>http://img.fdb.cz/obrazky/a60dc8583e2f494c29cae298e89074.jpg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cs-CZ" u="sng">
                <a:solidFill>
                  <a:srgbClr val="0000FF"/>
                </a:solidFill>
                <a:latin typeface="Candara"/>
                <a:ea typeface="DejaVu Sans"/>
              </a:rPr>
              <a:t>http://velkakecka.pise.cz/img/189827.jpg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cs-CZ" u="sng">
                <a:solidFill>
                  <a:srgbClr val="0000FF"/>
                </a:solidFill>
                <a:latin typeface="Candara"/>
                <a:ea typeface="DejaVu Sans"/>
              </a:rPr>
              <a:t>http://cs.wikipedia.org/wiki/Rudolf_Hru%C5%A1%C3%ADnsk%C3%BD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cs-CZ" u="sng">
                <a:solidFill>
                  <a:srgbClr val="0000FF"/>
                </a:solidFill>
                <a:latin typeface="Candara"/>
                <a:ea typeface="DejaVu Sans"/>
              </a:rPr>
              <a:t>http://cs.wikipedia.org/wiki/Karel_Noll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cs-CZ" u="sng">
                <a:solidFill>
                  <a:srgbClr val="0000FF"/>
                </a:solidFill>
                <a:latin typeface="Candara"/>
                <a:ea typeface="DejaVu Sans"/>
              </a:rPr>
              <a:t>http://cs.wikipedia.org/wiki/Sa%C5%A1a_Ra%C5%A1ilov_star%C5%A1%C3%AD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cs-CZ" u="sng">
                <a:solidFill>
                  <a:srgbClr val="0000FF"/>
                </a:solidFill>
                <a:latin typeface="Candara"/>
                <a:ea typeface="DejaVu Sans"/>
              </a:rPr>
              <a:t>https://cs.wikipedia.org/wiki/Josef_Lada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cs-CZ" u="sng">
                <a:solidFill>
                  <a:srgbClr val="0000FF"/>
                </a:solidFill>
                <a:latin typeface="Candara"/>
                <a:ea typeface="DejaVu Sans"/>
              </a:rPr>
              <a:t>https://cs.wikipedia.org/wiki/Petr_Urban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02" name="CustomShape 2"/>
          <p:cNvSpPr/>
          <p:nvPr/>
        </p:nvSpPr>
        <p:spPr>
          <a:xfrm>
            <a:off x="1435680" y="1447920"/>
            <a:ext cx="7497360" cy="4799880"/>
          </a:xfrm>
          <a:prstGeom prst="rect">
            <a:avLst/>
          </a:prstGeom>
          <a:noFill/>
          <a:ln>
            <a:noFill/>
          </a:ln>
        </p:spPr>
      </p:sp>
      <p:sp>
        <p:nvSpPr>
          <p:cNvPr id="203" name="CustomShape 3"/>
          <p:cNvSpPr/>
          <p:nvPr/>
        </p:nvSpPr>
        <p:spPr>
          <a:xfrm>
            <a:off x="1178640" y="332640"/>
            <a:ext cx="7497360" cy="1142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cs-CZ" sz="4300">
                <a:solidFill>
                  <a:srgbClr val="572314"/>
                </a:solidFill>
                <a:latin typeface="Candara"/>
                <a:ea typeface="DejaVu Sans"/>
              </a:rPr>
              <a:t> Los fuentes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1435680" y="274680"/>
            <a:ext cx="7497360" cy="114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cs-CZ" sz="4300">
                <a:solidFill>
                  <a:srgbClr val="572314"/>
                </a:solidFill>
                <a:latin typeface="Candara"/>
                <a:ea typeface="DejaVu Sans"/>
              </a:rPr>
              <a:t>Josef Lada</a:t>
            </a:r>
            <a:endParaRPr/>
          </a:p>
        </p:txBody>
      </p:sp>
      <p:sp>
        <p:nvSpPr>
          <p:cNvPr id="169" name="CustomShape 2"/>
          <p:cNvSpPr/>
          <p:nvPr/>
        </p:nvSpPr>
        <p:spPr>
          <a:xfrm>
            <a:off x="1435680" y="1800000"/>
            <a:ext cx="7497360" cy="4447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nació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el 17 de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diciembre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1887 en Hrusice y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murió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el 14 de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diciembre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1957 en Praga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era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un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pintor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checo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,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ilustrador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y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escritor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la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inspiración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tenía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de Hrusice y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del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ambiente 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su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estilo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de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dibujar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formó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el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mismo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escribió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libros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para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niños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,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que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los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después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también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ilustró</a:t>
            </a:r>
            <a:endParaRPr sz="2000" dirty="0"/>
          </a:p>
          <a:p>
            <a:pPr>
              <a:lnSpc>
                <a:spcPct val="100000"/>
              </a:lnSpc>
            </a:pP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ustomShape 1"/>
          <p:cNvSpPr/>
          <p:nvPr/>
        </p:nvSpPr>
        <p:spPr>
          <a:xfrm>
            <a:off x="1435680" y="274680"/>
            <a:ext cx="7497360" cy="1142280"/>
          </a:xfrm>
          <a:prstGeom prst="rect">
            <a:avLst/>
          </a:prstGeom>
          <a:noFill/>
          <a:ln>
            <a:noFill/>
          </a:ln>
        </p:spPr>
      </p:sp>
      <p:sp>
        <p:nvSpPr>
          <p:cNvPr id="171" name="CustomShape 2"/>
          <p:cNvSpPr/>
          <p:nvPr/>
        </p:nvSpPr>
        <p:spPr>
          <a:xfrm>
            <a:off x="1512000" y="1872000"/>
            <a:ext cx="7614360" cy="2847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especialmente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ilustró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el libro </a:t>
            </a:r>
            <a:r>
              <a:rPr lang="cs-CZ" sz="2000" i="1" dirty="0">
                <a:solidFill>
                  <a:srgbClr val="000000"/>
                </a:solidFill>
                <a:latin typeface="Candara"/>
                <a:ea typeface="DejaVu Sans"/>
              </a:rPr>
              <a:t>Osudy dobrého vojáka Švejka za světové války (Las </a:t>
            </a:r>
            <a:r>
              <a:rPr lang="cs-CZ" sz="2000" i="1" dirty="0" err="1">
                <a:solidFill>
                  <a:srgbClr val="000000"/>
                </a:solidFill>
                <a:latin typeface="Candara"/>
                <a:ea typeface="DejaVu Sans"/>
              </a:rPr>
              <a:t>historias</a:t>
            </a:r>
            <a:r>
              <a:rPr lang="cs-CZ" sz="2000" i="1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i="1" dirty="0" err="1">
                <a:solidFill>
                  <a:srgbClr val="000000"/>
                </a:solidFill>
                <a:latin typeface="Candara"/>
                <a:ea typeface="DejaVu Sans"/>
              </a:rPr>
              <a:t>del</a:t>
            </a:r>
            <a:r>
              <a:rPr lang="cs-CZ" sz="2000" i="1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i="1" dirty="0" err="1">
                <a:solidFill>
                  <a:srgbClr val="000000"/>
                </a:solidFill>
                <a:latin typeface="Candara"/>
                <a:ea typeface="DejaVu Sans"/>
              </a:rPr>
              <a:t>soldado</a:t>
            </a:r>
            <a:r>
              <a:rPr lang="cs-CZ" sz="2000" i="1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i="1" dirty="0" err="1">
                <a:solidFill>
                  <a:srgbClr val="000000"/>
                </a:solidFill>
                <a:latin typeface="Candara"/>
                <a:ea typeface="DejaVu Sans"/>
              </a:rPr>
              <a:t>bueno</a:t>
            </a:r>
            <a:r>
              <a:rPr lang="cs-CZ" sz="2000" i="1" dirty="0">
                <a:solidFill>
                  <a:srgbClr val="000000"/>
                </a:solidFill>
                <a:latin typeface="Candara"/>
                <a:ea typeface="DejaVu Sans"/>
              </a:rPr>
              <a:t> Švejk </a:t>
            </a:r>
            <a:r>
              <a:rPr lang="cs-CZ" sz="2000" i="1" dirty="0" err="1">
                <a:solidFill>
                  <a:srgbClr val="000000"/>
                </a:solidFill>
                <a:latin typeface="Candara"/>
                <a:ea typeface="DejaVu Sans"/>
              </a:rPr>
              <a:t>durante</a:t>
            </a:r>
            <a:r>
              <a:rPr lang="cs-CZ" sz="2000" i="1" dirty="0">
                <a:solidFill>
                  <a:srgbClr val="000000"/>
                </a:solidFill>
                <a:latin typeface="Candara"/>
                <a:ea typeface="DejaVu Sans"/>
              </a:rPr>
              <a:t> la </a:t>
            </a:r>
            <a:r>
              <a:rPr lang="cs-CZ" sz="2000" i="1" dirty="0" err="1">
                <a:solidFill>
                  <a:srgbClr val="000000"/>
                </a:solidFill>
                <a:latin typeface="Candara"/>
                <a:ea typeface="DejaVu Sans"/>
              </a:rPr>
              <a:t>guerra</a:t>
            </a:r>
            <a:r>
              <a:rPr lang="cs-CZ" sz="2000" i="1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i="1" dirty="0" err="1">
                <a:solidFill>
                  <a:srgbClr val="000000"/>
                </a:solidFill>
                <a:latin typeface="Candara"/>
                <a:ea typeface="DejaVu Sans"/>
              </a:rPr>
              <a:t>mundial</a:t>
            </a:r>
            <a:r>
              <a:rPr lang="cs-CZ" sz="2000" i="1" dirty="0">
                <a:solidFill>
                  <a:srgbClr val="000000"/>
                </a:solidFill>
                <a:latin typeface="Candara"/>
                <a:ea typeface="DejaVu Sans"/>
              </a:rPr>
              <a:t>)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creó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400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cuadrados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y 15 000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ilustraciones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en el</a:t>
            </a:r>
            <a:r>
              <a:rPr lang="cs-CZ" sz="2000" i="1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i="1" dirty="0" err="1">
                <a:solidFill>
                  <a:srgbClr val="000000"/>
                </a:solidFill>
                <a:latin typeface="Candara"/>
                <a:ea typeface="DejaVu Sans"/>
              </a:rPr>
              <a:t>a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ño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1947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recibió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el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título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Artista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Nacional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su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esposa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se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llamaba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Hana Budějická y con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ella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tenía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dos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hijas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(Alena y Eva)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la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hija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Alena Ladová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era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también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una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pintora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y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ilustradora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y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sobre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su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padre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escribió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un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libro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llamado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i="1" dirty="0">
                <a:solidFill>
                  <a:srgbClr val="000000"/>
                </a:solidFill>
                <a:latin typeface="Candara"/>
                <a:ea typeface="DejaVu Sans"/>
              </a:rPr>
              <a:t>Mi padre Josef Lada </a:t>
            </a:r>
            <a:endParaRPr sz="2000" dirty="0"/>
          </a:p>
          <a:p>
            <a:pPr>
              <a:lnSpc>
                <a:spcPct val="100000"/>
              </a:lnSpc>
            </a:pP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323360" y="1340640"/>
            <a:ext cx="3535920" cy="3671640"/>
          </a:xfrm>
          <a:prstGeom prst="rect">
            <a:avLst/>
          </a:prstGeom>
          <a:ln>
            <a:noFill/>
          </a:ln>
        </p:spPr>
      </p:pic>
      <p:pic>
        <p:nvPicPr>
          <p:cNvPr id="173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5592960" y="1340640"/>
            <a:ext cx="2651040" cy="3639600"/>
          </a:xfrm>
          <a:prstGeom prst="rect">
            <a:avLst/>
          </a:prstGeom>
          <a:ln>
            <a:noFill/>
          </a:ln>
        </p:spPr>
      </p:pic>
      <p:sp>
        <p:nvSpPr>
          <p:cNvPr id="174" name="CustomShape 1"/>
          <p:cNvSpPr/>
          <p:nvPr/>
        </p:nvSpPr>
        <p:spPr>
          <a:xfrm>
            <a:off x="1691640" y="4998240"/>
            <a:ext cx="2663640" cy="455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cs-CZ" sz="2400" dirty="0">
                <a:solidFill>
                  <a:srgbClr val="000000"/>
                </a:solidFill>
                <a:latin typeface="Candara"/>
                <a:ea typeface="DejaVu Sans"/>
              </a:rPr>
              <a:t>Švejk</a:t>
            </a:r>
            <a:endParaRPr dirty="0"/>
          </a:p>
        </p:txBody>
      </p:sp>
      <p:sp>
        <p:nvSpPr>
          <p:cNvPr id="175" name="CustomShape 2"/>
          <p:cNvSpPr/>
          <p:nvPr/>
        </p:nvSpPr>
        <p:spPr>
          <a:xfrm>
            <a:off x="5724000" y="4941000"/>
            <a:ext cx="2447640" cy="455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cs-CZ" sz="2400">
                <a:solidFill>
                  <a:srgbClr val="000000"/>
                </a:solidFill>
                <a:latin typeface="Candara"/>
                <a:ea typeface="DejaVu Sans"/>
              </a:rPr>
              <a:t>Josef Lada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1435680" y="274680"/>
            <a:ext cx="7497360" cy="114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cs-CZ" sz="4300">
                <a:solidFill>
                  <a:srgbClr val="572314"/>
                </a:solidFill>
                <a:latin typeface="Candara"/>
                <a:ea typeface="DejaVu Sans"/>
              </a:rPr>
              <a:t>Petr Urban </a:t>
            </a:r>
            <a:endParaRPr/>
          </a:p>
        </p:txBody>
      </p:sp>
      <p:sp>
        <p:nvSpPr>
          <p:cNvPr id="177" name="CustomShape 2"/>
          <p:cNvSpPr/>
          <p:nvPr/>
        </p:nvSpPr>
        <p:spPr>
          <a:xfrm>
            <a:off x="1435680" y="1447920"/>
            <a:ext cx="7497360" cy="4799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nació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el 8 de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agosto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1960 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es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un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deportista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checo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,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ilustrador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y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pintor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es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casado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y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tiene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dos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hijos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desde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1991 es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un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profesional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en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pintar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dibuja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bromas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para los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periódicos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, las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entrevistas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su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figurita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más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conocida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es </a:t>
            </a:r>
            <a:r>
              <a:rPr lang="cs-CZ" sz="2000" i="1" dirty="0">
                <a:solidFill>
                  <a:srgbClr val="000000"/>
                </a:solidFill>
                <a:latin typeface="Candara"/>
                <a:ea typeface="DejaVu Sans"/>
              </a:rPr>
              <a:t>Ruda </a:t>
            </a:r>
            <a:r>
              <a:rPr lang="cs-CZ" sz="2000" i="1" dirty="0" err="1">
                <a:solidFill>
                  <a:srgbClr val="000000"/>
                </a:solidFill>
                <a:latin typeface="Candara"/>
                <a:ea typeface="DejaVu Sans"/>
              </a:rPr>
              <a:t>Pivrnec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no ha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ilustrado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el libro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sobre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el </a:t>
            </a:r>
            <a:r>
              <a:rPr lang="cs-CZ" sz="2000" i="1" dirty="0">
                <a:solidFill>
                  <a:srgbClr val="000000"/>
                </a:solidFill>
                <a:latin typeface="Candara"/>
                <a:ea typeface="DejaVu Sans"/>
              </a:rPr>
              <a:t>Švejk 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sólo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copió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la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película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43640" y="1804320"/>
            <a:ext cx="4646160" cy="2487960"/>
          </a:xfrm>
          <a:prstGeom prst="rect">
            <a:avLst/>
          </a:prstGeom>
          <a:ln>
            <a:noFill/>
          </a:ln>
        </p:spPr>
      </p:pic>
      <p:pic>
        <p:nvPicPr>
          <p:cNvPr id="179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4932000" y="1795320"/>
            <a:ext cx="4147200" cy="3072960"/>
          </a:xfrm>
          <a:prstGeom prst="rect">
            <a:avLst/>
          </a:prstGeom>
          <a:ln>
            <a:noFill/>
          </a:ln>
        </p:spPr>
      </p:pic>
      <p:sp>
        <p:nvSpPr>
          <p:cNvPr id="180" name="CustomShape 1"/>
          <p:cNvSpPr/>
          <p:nvPr/>
        </p:nvSpPr>
        <p:spPr>
          <a:xfrm>
            <a:off x="1763640" y="4259880"/>
            <a:ext cx="2735640" cy="455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cs-CZ" sz="2400">
                <a:solidFill>
                  <a:srgbClr val="000000"/>
                </a:solidFill>
                <a:latin typeface="Candara"/>
                <a:ea typeface="DejaVu Sans"/>
              </a:rPr>
              <a:t>Petr Urban</a:t>
            </a:r>
            <a:endParaRPr/>
          </a:p>
        </p:txBody>
      </p:sp>
      <p:sp>
        <p:nvSpPr>
          <p:cNvPr id="181" name="CustomShape 2"/>
          <p:cNvSpPr/>
          <p:nvPr/>
        </p:nvSpPr>
        <p:spPr>
          <a:xfrm>
            <a:off x="5241960" y="4861080"/>
            <a:ext cx="3722040" cy="820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cs-CZ" sz="2400">
                <a:solidFill>
                  <a:srgbClr val="000000"/>
                </a:solidFill>
                <a:latin typeface="Candara"/>
                <a:ea typeface="DejaVu Sans"/>
              </a:rPr>
              <a:t>La ilustración de la película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1458720" y="1450800"/>
            <a:ext cx="7181280" cy="3417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4.11.1880 Německý Brod – 29.2.1928 Praha 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trabajó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como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actor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en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muchos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teatros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sobre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todo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en Praha, pero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también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en Plzeň, Brno y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Viena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actuó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al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soldado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bueno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Švejk en los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primeros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cuatro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adaptaciones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cinematográficas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de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este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libro (en los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años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1926 y 1927) 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los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críticos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dicen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que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su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adaptación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de Švejk en las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películas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nunca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ha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sido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superada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endParaRPr sz="2000" dirty="0"/>
          </a:p>
        </p:txBody>
      </p:sp>
      <p:sp>
        <p:nvSpPr>
          <p:cNvPr id="183" name="CustomShape 2"/>
          <p:cNvSpPr/>
          <p:nvPr/>
        </p:nvSpPr>
        <p:spPr>
          <a:xfrm>
            <a:off x="1250640" y="188640"/>
            <a:ext cx="7497360" cy="114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cs-CZ" sz="4300">
                <a:solidFill>
                  <a:srgbClr val="572314"/>
                </a:solidFill>
                <a:latin typeface="Candara"/>
                <a:ea typeface="DejaVu Sans"/>
              </a:rPr>
              <a:t>Karel Noll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Obrázek 107"/>
          <p:cNvPicPr/>
          <p:nvPr/>
        </p:nvPicPr>
        <p:blipFill>
          <a:blip r:embed="rId2"/>
          <a:stretch>
            <a:fillRect/>
          </a:stretch>
        </p:blipFill>
        <p:spPr>
          <a:xfrm>
            <a:off x="1147320" y="1556640"/>
            <a:ext cx="3820320" cy="2333520"/>
          </a:xfrm>
          <a:prstGeom prst="rect">
            <a:avLst/>
          </a:prstGeom>
          <a:ln>
            <a:noFill/>
          </a:ln>
        </p:spPr>
      </p:pic>
      <p:pic>
        <p:nvPicPr>
          <p:cNvPr id="185" name="Obrázek 108"/>
          <p:cNvPicPr/>
          <p:nvPr/>
        </p:nvPicPr>
        <p:blipFill>
          <a:blip r:embed="rId3"/>
          <a:stretch>
            <a:fillRect/>
          </a:stretch>
        </p:blipFill>
        <p:spPr>
          <a:xfrm>
            <a:off x="4968000" y="1556640"/>
            <a:ext cx="3815640" cy="2663640"/>
          </a:xfrm>
          <a:prstGeom prst="rect">
            <a:avLst/>
          </a:prstGeom>
          <a:ln>
            <a:noFill/>
          </a:ln>
        </p:spPr>
      </p:pic>
      <p:sp>
        <p:nvSpPr>
          <p:cNvPr id="186" name="CustomShape 1"/>
          <p:cNvSpPr/>
          <p:nvPr/>
        </p:nvSpPr>
        <p:spPr>
          <a:xfrm>
            <a:off x="1435680" y="274680"/>
            <a:ext cx="7497360" cy="1142280"/>
          </a:xfrm>
          <a:prstGeom prst="rect">
            <a:avLst/>
          </a:prstGeom>
          <a:noFill/>
          <a:ln>
            <a:noFill/>
          </a:ln>
        </p:spPr>
      </p:sp>
      <p:sp>
        <p:nvSpPr>
          <p:cNvPr id="6" name="CustomShape 2"/>
          <p:cNvSpPr/>
          <p:nvPr/>
        </p:nvSpPr>
        <p:spPr>
          <a:xfrm>
            <a:off x="1219320" y="4370028"/>
            <a:ext cx="7497360" cy="1142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cs-CZ" sz="2400" dirty="0" smtClean="0">
                <a:solidFill>
                  <a:srgbClr val="572314"/>
                </a:solidFill>
                <a:latin typeface="Candara"/>
                <a:ea typeface="DejaVu Sans"/>
              </a:rPr>
              <a:t>Karel </a:t>
            </a:r>
            <a:r>
              <a:rPr lang="cs-CZ" sz="2400" dirty="0" err="1" smtClean="0">
                <a:solidFill>
                  <a:srgbClr val="572314"/>
                </a:solidFill>
                <a:latin typeface="Candara"/>
                <a:ea typeface="DejaVu Sans"/>
              </a:rPr>
              <a:t>Noll</a:t>
            </a:r>
            <a:r>
              <a:rPr lang="cs-CZ" sz="2400" dirty="0" smtClean="0">
                <a:solidFill>
                  <a:srgbClr val="572314"/>
                </a:solidFill>
                <a:latin typeface="Candara"/>
                <a:ea typeface="DejaVu Sans"/>
              </a:rPr>
              <a:t> </a:t>
            </a:r>
            <a:r>
              <a:rPr lang="cs-CZ" sz="2400" dirty="0" err="1" smtClean="0">
                <a:solidFill>
                  <a:srgbClr val="572314"/>
                </a:solidFill>
                <a:latin typeface="Candara"/>
                <a:ea typeface="DejaVu Sans"/>
              </a:rPr>
              <a:t>como</a:t>
            </a:r>
            <a:r>
              <a:rPr lang="cs-CZ" sz="2400" dirty="0" smtClean="0">
                <a:solidFill>
                  <a:srgbClr val="572314"/>
                </a:solidFill>
                <a:latin typeface="Candara"/>
                <a:ea typeface="DejaVu Sans"/>
              </a:rPr>
              <a:t> Švejk</a:t>
            </a: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1435680" y="274680"/>
            <a:ext cx="7497360" cy="1142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cs-CZ" sz="4300">
                <a:solidFill>
                  <a:srgbClr val="572314"/>
                </a:solidFill>
                <a:latin typeface="Candara"/>
                <a:ea typeface="DejaVu Sans"/>
              </a:rPr>
              <a:t>Saša Rašilov</a:t>
            </a:r>
            <a:endParaRPr/>
          </a:p>
        </p:txBody>
      </p:sp>
      <p:sp>
        <p:nvSpPr>
          <p:cNvPr id="189" name="CustomShape 2"/>
          <p:cNvSpPr/>
          <p:nvPr/>
        </p:nvSpPr>
        <p:spPr>
          <a:xfrm>
            <a:off x="1475640" y="1944000"/>
            <a:ext cx="5940360" cy="4152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6.9.1891 Praha – 3.5.1955 Praha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en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realidad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se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llamó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Wenzel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Rasch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hidalgo von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Hessen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era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actor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,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cómico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,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payaso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y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mostró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en los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cabaretes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desde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1921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hasta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su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muerte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en el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año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1955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actuó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el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el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Tetro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Nacional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llegó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a ser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coleccionista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de los </a:t>
            </a:r>
            <a:r>
              <a:rPr lang="cs-CZ" sz="2000" dirty="0" err="1">
                <a:solidFill>
                  <a:srgbClr val="000000"/>
                </a:solidFill>
                <a:latin typeface="Candara"/>
                <a:ea typeface="DejaVu Sans"/>
              </a:rPr>
              <a:t>antigüedades</a:t>
            </a:r>
            <a:r>
              <a:rPr lang="cs-CZ" sz="2000" dirty="0">
                <a:solidFill>
                  <a:srgbClr val="000000"/>
                </a:solidFill>
                <a:latin typeface="Candara"/>
                <a:ea typeface="DejaVu Sans"/>
              </a:rPr>
              <a:t> </a:t>
            </a:r>
            <a:endParaRPr sz="2000" dirty="0"/>
          </a:p>
          <a:p>
            <a:pPr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tenía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que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luchar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 en la </a:t>
            </a: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Primera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Guerra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Mundial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, pero en el </a:t>
            </a: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año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 1916 </a:t>
            </a: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simuló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 una </a:t>
            </a: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enfermedad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seria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 de los </a:t>
            </a: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nervios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 y </a:t>
            </a: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por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 eso </a:t>
            </a: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nunca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más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era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 </a:t>
            </a: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obligado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 de </a:t>
            </a:r>
            <a:r>
              <a:rPr lang="cs-CZ" sz="2000" dirty="0" err="1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combatir</a:t>
            </a:r>
            <a:r>
              <a:rPr lang="cs-CZ" sz="2000" dirty="0">
                <a:solidFill>
                  <a:srgbClr val="000000"/>
                </a:solidFill>
                <a:latin typeface="Candara" panose="020E0502030303020204" pitchFamily="34" charset="0"/>
                <a:ea typeface="DejaVu Sans"/>
              </a:rPr>
              <a:t> </a:t>
            </a:r>
            <a:endParaRPr sz="2000" dirty="0">
              <a:latin typeface="Candara" panose="020E0502030303020204" pitchFamily="34" charset="0"/>
            </a:endParaRPr>
          </a:p>
          <a:p>
            <a:pPr>
              <a:lnSpc>
                <a:spcPct val="100000"/>
              </a:lnSpc>
            </a:pPr>
            <a:endParaRPr sz="2000" dirty="0"/>
          </a:p>
          <a:p>
            <a:pPr>
              <a:lnSpc>
                <a:spcPct val="100000"/>
              </a:lnSpc>
            </a:pP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486</Words>
  <Application>Microsoft Office PowerPoint</Application>
  <PresentationFormat>Předvádění na obrazovce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13</vt:i4>
      </vt:variant>
    </vt:vector>
  </HeadingPairs>
  <TitlesOfParts>
    <vt:vector size="16" baseType="lpstr">
      <vt:lpstr>Office Theme</vt:lpstr>
      <vt:lpstr>Office Theme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User</dc:creator>
  <cp:lastModifiedBy>Jaroslava Rachová</cp:lastModifiedBy>
  <cp:revision>2</cp:revision>
  <dcterms:modified xsi:type="dcterms:W3CDTF">2014-12-19T10:30:33Z</dcterms:modified>
</cp:coreProperties>
</file>