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571" autoAdjust="0"/>
  </p:normalViewPr>
  <p:slideViewPr>
    <p:cSldViewPr>
      <p:cViewPr>
        <p:scale>
          <a:sx n="56" d="100"/>
          <a:sy n="56" d="100"/>
        </p:scale>
        <p:origin x="-9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245A0142-6596-40DA-B5D6-D9D532134AEF}" type="datetimeFigureOut">
              <a:rPr lang="es-ES" smtClean="0"/>
              <a:t>26/01/2015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5569EE5-73D2-41C2-BF4B-7C6CD11A2FD9}" type="slidenum">
              <a:rPr lang="es-ES" smtClean="0"/>
              <a:t>‹Nº›</a:t>
            </a:fld>
            <a:endParaRPr lang="es-ES"/>
          </a:p>
        </p:txBody>
      </p:sp>
    </p:spTree>
    <p:extLst>
      <p:ext uri="{BB962C8B-B14F-4D97-AF65-F5344CB8AC3E}">
        <p14:creationId xmlns:p14="http://schemas.microsoft.com/office/powerpoint/2010/main" val="845538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45A0142-6596-40DA-B5D6-D9D532134AEF}" type="datetimeFigureOut">
              <a:rPr lang="es-ES" smtClean="0"/>
              <a:t>26/01/2015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5569EE5-73D2-41C2-BF4B-7C6CD11A2FD9}" type="slidenum">
              <a:rPr lang="es-ES" smtClean="0"/>
              <a:t>‹Nº›</a:t>
            </a:fld>
            <a:endParaRPr lang="es-ES"/>
          </a:p>
        </p:txBody>
      </p:sp>
    </p:spTree>
    <p:extLst>
      <p:ext uri="{BB962C8B-B14F-4D97-AF65-F5344CB8AC3E}">
        <p14:creationId xmlns:p14="http://schemas.microsoft.com/office/powerpoint/2010/main" val="3781086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45A0142-6596-40DA-B5D6-D9D532134AEF}" type="datetimeFigureOut">
              <a:rPr lang="es-ES" smtClean="0"/>
              <a:t>26/01/2015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5569EE5-73D2-41C2-BF4B-7C6CD11A2FD9}" type="slidenum">
              <a:rPr lang="es-ES" smtClean="0"/>
              <a:t>‹Nº›</a:t>
            </a:fld>
            <a:endParaRPr lang="es-ES"/>
          </a:p>
        </p:txBody>
      </p:sp>
    </p:spTree>
    <p:extLst>
      <p:ext uri="{BB962C8B-B14F-4D97-AF65-F5344CB8AC3E}">
        <p14:creationId xmlns:p14="http://schemas.microsoft.com/office/powerpoint/2010/main" val="451582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45A0142-6596-40DA-B5D6-D9D532134AEF}" type="datetimeFigureOut">
              <a:rPr lang="es-ES" smtClean="0"/>
              <a:t>26/01/2015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5569EE5-73D2-41C2-BF4B-7C6CD11A2FD9}" type="slidenum">
              <a:rPr lang="es-ES" smtClean="0"/>
              <a:t>‹Nº›</a:t>
            </a:fld>
            <a:endParaRPr lang="es-ES"/>
          </a:p>
        </p:txBody>
      </p:sp>
    </p:spTree>
    <p:extLst>
      <p:ext uri="{BB962C8B-B14F-4D97-AF65-F5344CB8AC3E}">
        <p14:creationId xmlns:p14="http://schemas.microsoft.com/office/powerpoint/2010/main" val="671751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45A0142-6596-40DA-B5D6-D9D532134AEF}" type="datetimeFigureOut">
              <a:rPr lang="es-ES" smtClean="0"/>
              <a:t>26/01/2015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5569EE5-73D2-41C2-BF4B-7C6CD11A2FD9}" type="slidenum">
              <a:rPr lang="es-ES" smtClean="0"/>
              <a:t>‹Nº›</a:t>
            </a:fld>
            <a:endParaRPr lang="es-ES"/>
          </a:p>
        </p:txBody>
      </p:sp>
    </p:spTree>
    <p:extLst>
      <p:ext uri="{BB962C8B-B14F-4D97-AF65-F5344CB8AC3E}">
        <p14:creationId xmlns:p14="http://schemas.microsoft.com/office/powerpoint/2010/main" val="568745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245A0142-6596-40DA-B5D6-D9D532134AEF}" type="datetimeFigureOut">
              <a:rPr lang="es-ES" smtClean="0"/>
              <a:t>26/01/2015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5569EE5-73D2-41C2-BF4B-7C6CD11A2FD9}" type="slidenum">
              <a:rPr lang="es-ES" smtClean="0"/>
              <a:t>‹Nº›</a:t>
            </a:fld>
            <a:endParaRPr lang="es-ES"/>
          </a:p>
        </p:txBody>
      </p:sp>
    </p:spTree>
    <p:extLst>
      <p:ext uri="{BB962C8B-B14F-4D97-AF65-F5344CB8AC3E}">
        <p14:creationId xmlns:p14="http://schemas.microsoft.com/office/powerpoint/2010/main" val="135673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245A0142-6596-40DA-B5D6-D9D532134AEF}" type="datetimeFigureOut">
              <a:rPr lang="es-ES" smtClean="0"/>
              <a:t>26/01/2015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5569EE5-73D2-41C2-BF4B-7C6CD11A2FD9}" type="slidenum">
              <a:rPr lang="es-ES" smtClean="0"/>
              <a:t>‹Nº›</a:t>
            </a:fld>
            <a:endParaRPr lang="es-ES"/>
          </a:p>
        </p:txBody>
      </p:sp>
    </p:spTree>
    <p:extLst>
      <p:ext uri="{BB962C8B-B14F-4D97-AF65-F5344CB8AC3E}">
        <p14:creationId xmlns:p14="http://schemas.microsoft.com/office/powerpoint/2010/main" val="1827400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245A0142-6596-40DA-B5D6-D9D532134AEF}" type="datetimeFigureOut">
              <a:rPr lang="es-ES" smtClean="0"/>
              <a:t>26/01/2015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5569EE5-73D2-41C2-BF4B-7C6CD11A2FD9}" type="slidenum">
              <a:rPr lang="es-ES" smtClean="0"/>
              <a:t>‹Nº›</a:t>
            </a:fld>
            <a:endParaRPr lang="es-ES"/>
          </a:p>
        </p:txBody>
      </p:sp>
    </p:spTree>
    <p:extLst>
      <p:ext uri="{BB962C8B-B14F-4D97-AF65-F5344CB8AC3E}">
        <p14:creationId xmlns:p14="http://schemas.microsoft.com/office/powerpoint/2010/main" val="795606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45A0142-6596-40DA-B5D6-D9D532134AEF}" type="datetimeFigureOut">
              <a:rPr lang="es-ES" smtClean="0"/>
              <a:t>26/01/2015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5569EE5-73D2-41C2-BF4B-7C6CD11A2FD9}" type="slidenum">
              <a:rPr lang="es-ES" smtClean="0"/>
              <a:t>‹Nº›</a:t>
            </a:fld>
            <a:endParaRPr lang="es-ES"/>
          </a:p>
        </p:txBody>
      </p:sp>
    </p:spTree>
    <p:extLst>
      <p:ext uri="{BB962C8B-B14F-4D97-AF65-F5344CB8AC3E}">
        <p14:creationId xmlns:p14="http://schemas.microsoft.com/office/powerpoint/2010/main" val="934466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45A0142-6596-40DA-B5D6-D9D532134AEF}" type="datetimeFigureOut">
              <a:rPr lang="es-ES" smtClean="0"/>
              <a:t>26/01/2015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5569EE5-73D2-41C2-BF4B-7C6CD11A2FD9}" type="slidenum">
              <a:rPr lang="es-ES" smtClean="0"/>
              <a:t>‹Nº›</a:t>
            </a:fld>
            <a:endParaRPr lang="es-ES"/>
          </a:p>
        </p:txBody>
      </p:sp>
    </p:spTree>
    <p:extLst>
      <p:ext uri="{BB962C8B-B14F-4D97-AF65-F5344CB8AC3E}">
        <p14:creationId xmlns:p14="http://schemas.microsoft.com/office/powerpoint/2010/main" val="646146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45A0142-6596-40DA-B5D6-D9D532134AEF}" type="datetimeFigureOut">
              <a:rPr lang="es-ES" smtClean="0"/>
              <a:t>26/01/2015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5569EE5-73D2-41C2-BF4B-7C6CD11A2FD9}" type="slidenum">
              <a:rPr lang="es-ES" smtClean="0"/>
              <a:t>‹Nº›</a:t>
            </a:fld>
            <a:endParaRPr lang="es-ES"/>
          </a:p>
        </p:txBody>
      </p:sp>
    </p:spTree>
    <p:extLst>
      <p:ext uri="{BB962C8B-B14F-4D97-AF65-F5344CB8AC3E}">
        <p14:creationId xmlns:p14="http://schemas.microsoft.com/office/powerpoint/2010/main" val="1743010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A0142-6596-40DA-B5D6-D9D532134AEF}" type="datetimeFigureOut">
              <a:rPr lang="es-ES" smtClean="0"/>
              <a:t>26/01/2015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569EE5-73D2-41C2-BF4B-7C6CD11A2FD9}" type="slidenum">
              <a:rPr lang="es-ES" smtClean="0"/>
              <a:t>‹Nº›</a:t>
            </a:fld>
            <a:endParaRPr lang="es-ES"/>
          </a:p>
        </p:txBody>
      </p:sp>
    </p:spTree>
    <p:extLst>
      <p:ext uri="{BB962C8B-B14F-4D97-AF65-F5344CB8AC3E}">
        <p14:creationId xmlns:p14="http://schemas.microsoft.com/office/powerpoint/2010/main" val="996826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1694"/>
            <a:ext cx="8229600" cy="1729154"/>
          </a:xfrm>
        </p:spPr>
        <p:txBody>
          <a:bodyPr>
            <a:normAutofit fontScale="90000"/>
          </a:bodyPr>
          <a:lstStyle/>
          <a:p>
            <a:pPr marL="0" indent="0"/>
            <a:r>
              <a:rPr lang="es-ES" sz="2700" dirty="0" smtClean="0"/>
              <a:t/>
            </a:r>
            <a:br>
              <a:rPr lang="es-ES" sz="2700" dirty="0" smtClean="0"/>
            </a:br>
            <a:r>
              <a:rPr lang="es-ES" sz="2700" dirty="0"/>
              <a:t/>
            </a:r>
            <a:br>
              <a:rPr lang="es-ES" sz="2700" dirty="0"/>
            </a:br>
            <a:r>
              <a:rPr lang="es-ES" sz="2700" dirty="0" smtClean="0"/>
              <a:t/>
            </a:r>
            <a:br>
              <a:rPr lang="es-ES" sz="2700" dirty="0" smtClean="0"/>
            </a:br>
            <a:r>
              <a:rPr lang="es-ES" sz="2700" dirty="0"/>
              <a:t/>
            </a:r>
            <a:br>
              <a:rPr lang="es-ES" sz="2700" dirty="0"/>
            </a:br>
            <a:r>
              <a:rPr lang="es-ES" sz="2700" dirty="0" smtClean="0"/>
              <a:t>Visita a</a:t>
            </a:r>
            <a:r>
              <a:rPr lang="es-ES" dirty="0"/>
              <a:t> </a:t>
            </a:r>
            <a:r>
              <a:rPr lang="es-ES" dirty="0" smtClean="0"/>
              <a:t> </a:t>
            </a:r>
            <a:r>
              <a:rPr lang="es-ES"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Plzeň</a:t>
            </a:r>
            <a:r>
              <a:rPr lang="es-E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s-E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s-ES" sz="2200" dirty="0"/>
              <a:t>22 al 29 noviembre </a:t>
            </a:r>
            <a:r>
              <a:rPr lang="es-ES" sz="2200" dirty="0" smtClean="0"/>
              <a:t>2014</a:t>
            </a:r>
            <a:br>
              <a:rPr lang="es-ES" sz="2200" dirty="0" smtClean="0"/>
            </a:br>
            <a:r>
              <a:rPr lang="es-ES" sz="2700" dirty="0" smtClean="0"/>
              <a:t>María Fernández Millán 2º B</a:t>
            </a:r>
            <a:r>
              <a:rPr lang="es-ES" sz="2700" dirty="0"/>
              <a:t/>
            </a:r>
            <a:br>
              <a:rPr lang="es-ES" sz="2700" dirty="0"/>
            </a:br>
            <a:r>
              <a:rPr lang="es-ES" sz="2700" dirty="0"/>
              <a:t>IES Isabel de Villena </a:t>
            </a:r>
            <a:r>
              <a:rPr lang="es-ES" dirty="0"/>
              <a:t/>
            </a:r>
            <a:br>
              <a:rPr lang="es-ES" dirty="0"/>
            </a:br>
            <a:r>
              <a:rPr lang="es-E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s-E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s-ES" dirty="0"/>
          </a:p>
        </p:txBody>
      </p:sp>
      <p:sp>
        <p:nvSpPr>
          <p:cNvPr id="3" name="2 Marcador de contenido"/>
          <p:cNvSpPr>
            <a:spLocks noGrp="1"/>
          </p:cNvSpPr>
          <p:nvPr>
            <p:ph idx="1"/>
          </p:nvPr>
        </p:nvSpPr>
        <p:spPr>
          <a:xfrm>
            <a:off x="467544" y="2060848"/>
            <a:ext cx="8229600" cy="4525963"/>
          </a:xfrm>
        </p:spPr>
        <p:txBody>
          <a:bodyPr/>
          <a:lstStyle/>
          <a:p>
            <a:pPr marL="0" lvl="0" indent="0" algn="ctr" fontAlgn="base">
              <a:spcBef>
                <a:spcPct val="0"/>
              </a:spcBef>
              <a:spcAft>
                <a:spcPct val="0"/>
              </a:spcAft>
              <a:buNone/>
            </a:pPr>
            <a:endParaRPr lang="es-ES_tradnl" altLang="zh-CN" dirty="0" smtClean="0">
              <a:latin typeface="Arial" pitchFamily="34" charset="0"/>
              <a:ea typeface="Times New Roman" pitchFamily="18" charset="0"/>
              <a:cs typeface="Verdana" pitchFamily="34" charset="0"/>
            </a:endParaRPr>
          </a:p>
          <a:p>
            <a:pPr marL="0" lvl="0" indent="0" algn="ctr" fontAlgn="base">
              <a:spcBef>
                <a:spcPct val="0"/>
              </a:spcBef>
              <a:spcAft>
                <a:spcPct val="0"/>
              </a:spcAft>
              <a:buNone/>
            </a:pPr>
            <a:r>
              <a:rPr lang="es-ES_tradnl" b="1" dirty="0" smtClean="0">
                <a:solidFill>
                  <a:prstClr val="black"/>
                </a:solidFill>
                <a:latin typeface="Times New Roman"/>
                <a:ea typeface="Times New Roman"/>
                <a:cs typeface="+mj-cs"/>
              </a:rPr>
              <a:t>Proyecto </a:t>
            </a:r>
            <a:r>
              <a:rPr lang="es-ES_tradnl" b="1" dirty="0">
                <a:solidFill>
                  <a:prstClr val="black"/>
                </a:solidFill>
                <a:latin typeface="Times New Roman"/>
                <a:ea typeface="Times New Roman"/>
                <a:cs typeface="+mj-cs"/>
              </a:rPr>
              <a:t>Multilateral </a:t>
            </a:r>
            <a:r>
              <a:rPr lang="es-ES_tradnl" b="1" dirty="0" err="1" smtClean="0">
                <a:solidFill>
                  <a:prstClr val="black"/>
                </a:solidFill>
                <a:latin typeface="Times New Roman"/>
                <a:ea typeface="Times New Roman"/>
                <a:cs typeface="+mj-cs"/>
              </a:rPr>
              <a:t>Comenius</a:t>
            </a:r>
            <a:endParaRPr lang="es-ES_tradnl" altLang="zh-CN" dirty="0">
              <a:latin typeface="Arial" pitchFamily="34" charset="0"/>
              <a:ea typeface="Times New Roman" pitchFamily="18" charset="0"/>
              <a:cs typeface="Verdana" pitchFamily="34" charset="0"/>
            </a:endParaRPr>
          </a:p>
          <a:p>
            <a:pPr marL="0" lvl="0" indent="0" algn="ctr" fontAlgn="base">
              <a:spcBef>
                <a:spcPct val="0"/>
              </a:spcBef>
              <a:spcAft>
                <a:spcPct val="0"/>
              </a:spcAft>
              <a:buNone/>
            </a:pPr>
            <a:endParaRPr lang="es-ES_tradnl" altLang="zh-CN" dirty="0" smtClean="0">
              <a:latin typeface="Arial" pitchFamily="34" charset="0"/>
              <a:ea typeface="Times New Roman" pitchFamily="18" charset="0"/>
              <a:cs typeface="Verdana" pitchFamily="34" charset="0"/>
            </a:endParaRPr>
          </a:p>
          <a:p>
            <a:pPr marL="0" lvl="0" indent="0" algn="ctr" fontAlgn="base">
              <a:spcBef>
                <a:spcPct val="0"/>
              </a:spcBef>
              <a:spcAft>
                <a:spcPct val="0"/>
              </a:spcAft>
              <a:buNone/>
            </a:pPr>
            <a:r>
              <a:rPr lang="es-ES_tradnl" altLang="zh-CN" sz="1200" dirty="0">
                <a:solidFill>
                  <a:prstClr val="black"/>
                </a:solidFill>
                <a:latin typeface="Arial" pitchFamily="34" charset="0"/>
                <a:ea typeface="Times New Roman" pitchFamily="18" charset="0"/>
                <a:cs typeface="Arial" pitchFamily="34" charset="0"/>
              </a:rPr>
              <a:t> </a:t>
            </a:r>
            <a:r>
              <a:rPr lang="es-ES_tradnl" altLang="zh-CN" b="1" dirty="0">
                <a:solidFill>
                  <a:prstClr val="black"/>
                </a:solidFill>
                <a:latin typeface="Arial" pitchFamily="34" charset="0"/>
                <a:ea typeface="Times New Roman" pitchFamily="18" charset="0"/>
                <a:cs typeface="Arial" pitchFamily="34" charset="0"/>
              </a:rPr>
              <a:t>¿QUÉ LEES?</a:t>
            </a:r>
            <a:r>
              <a:rPr lang="es-ES_tradnl" altLang="zh-CN" dirty="0">
                <a:solidFill>
                  <a:prstClr val="black"/>
                </a:solidFill>
                <a:latin typeface="Arial" pitchFamily="34" charset="0"/>
                <a:ea typeface="Times New Roman" pitchFamily="18" charset="0"/>
                <a:cs typeface="Arial" pitchFamily="34" charset="0"/>
              </a:rPr>
              <a:t>         </a:t>
            </a:r>
            <a:r>
              <a:rPr lang="es-ES_tradnl" altLang="zh-CN" dirty="0">
                <a:solidFill>
                  <a:srgbClr val="000000"/>
                </a:solidFill>
                <a:latin typeface="Arial" pitchFamily="34" charset="0"/>
                <a:ea typeface="Times New Roman" pitchFamily="18" charset="0"/>
                <a:cs typeface="Arial" pitchFamily="34" charset="0"/>
              </a:rPr>
              <a:t> </a:t>
            </a:r>
            <a:endParaRPr lang="es-ES_tradnl" altLang="zh-CN" dirty="0">
              <a:latin typeface="Arial" pitchFamily="34" charset="0"/>
              <a:ea typeface="Times New Roman" pitchFamily="18" charset="0"/>
              <a:cs typeface="Verdana" pitchFamily="34" charset="0"/>
            </a:endParaRPr>
          </a:p>
          <a:p>
            <a:pPr marL="0" lvl="0" indent="0" algn="ctr" fontAlgn="base">
              <a:spcBef>
                <a:spcPct val="0"/>
              </a:spcBef>
              <a:spcAft>
                <a:spcPct val="0"/>
              </a:spcAft>
              <a:buNone/>
            </a:pPr>
            <a:endParaRPr lang="es-ES_tradnl" altLang="zh-CN" dirty="0" smtClean="0">
              <a:latin typeface="Arial" pitchFamily="34" charset="0"/>
              <a:ea typeface="Times New Roman" pitchFamily="18" charset="0"/>
              <a:cs typeface="Verdana" pitchFamily="34" charset="0"/>
            </a:endParaRPr>
          </a:p>
          <a:p>
            <a:pPr marL="0" lvl="0" indent="0" algn="ctr" fontAlgn="base">
              <a:spcBef>
                <a:spcPct val="0"/>
              </a:spcBef>
              <a:spcAft>
                <a:spcPct val="0"/>
              </a:spcAft>
              <a:buNone/>
            </a:pPr>
            <a:r>
              <a:rPr lang="es-ES_tradnl" altLang="zh-CN" sz="2000" dirty="0" smtClean="0">
                <a:latin typeface="Arial" pitchFamily="34" charset="0"/>
                <a:ea typeface="Times New Roman" pitchFamily="18" charset="0"/>
                <a:cs typeface="Verdana" pitchFamily="34" charset="0"/>
              </a:rPr>
              <a:t>IES </a:t>
            </a:r>
            <a:r>
              <a:rPr lang="es-ES_tradnl" altLang="zh-CN" sz="2000" dirty="0">
                <a:latin typeface="Arial" pitchFamily="34" charset="0"/>
                <a:ea typeface="Times New Roman" pitchFamily="18" charset="0"/>
                <a:cs typeface="Verdana" pitchFamily="34" charset="0"/>
              </a:rPr>
              <a:t>ISABEL DE VILLENA</a:t>
            </a:r>
            <a:endParaRPr lang="es-ES" altLang="zh-CN" sz="2000" dirty="0">
              <a:latin typeface="Arial" pitchFamily="34" charset="0"/>
              <a:cs typeface="Arial" pitchFamily="34" charset="0"/>
            </a:endParaRPr>
          </a:p>
          <a:p>
            <a:pPr marL="0" lvl="0" indent="0" algn="ctr" eaLnBrk="0" fontAlgn="base" hangingPunct="0">
              <a:spcBef>
                <a:spcPct val="0"/>
              </a:spcBef>
              <a:spcAft>
                <a:spcPct val="0"/>
              </a:spcAft>
              <a:buNone/>
            </a:pPr>
            <a:r>
              <a:rPr lang="es-ES_tradnl" altLang="zh-CN" sz="2000" dirty="0" err="1">
                <a:latin typeface="Arial" pitchFamily="34" charset="0"/>
                <a:ea typeface="Times New Roman" pitchFamily="18" charset="0"/>
                <a:cs typeface="Verdana" pitchFamily="34" charset="0"/>
              </a:rPr>
              <a:t>Gymnázium</a:t>
            </a:r>
            <a:r>
              <a:rPr lang="es-ES_tradnl" altLang="zh-CN" sz="2000" dirty="0">
                <a:latin typeface="Arial" pitchFamily="34" charset="0"/>
                <a:ea typeface="Times New Roman" pitchFamily="18" charset="0"/>
                <a:cs typeface="Verdana" pitchFamily="34" charset="0"/>
              </a:rPr>
              <a:t> </a:t>
            </a:r>
            <a:r>
              <a:rPr lang="es-ES_tradnl" altLang="zh-CN" sz="2000" dirty="0" err="1">
                <a:latin typeface="Arial" pitchFamily="34" charset="0"/>
                <a:ea typeface="Times New Roman" pitchFamily="18" charset="0"/>
                <a:cs typeface="Verdana" pitchFamily="34" charset="0"/>
              </a:rPr>
              <a:t>Ludka</a:t>
            </a:r>
            <a:r>
              <a:rPr lang="es-ES_tradnl" altLang="zh-CN" sz="2000" dirty="0">
                <a:latin typeface="Arial" pitchFamily="34" charset="0"/>
                <a:ea typeface="Times New Roman" pitchFamily="18" charset="0"/>
                <a:cs typeface="Verdana" pitchFamily="34" charset="0"/>
              </a:rPr>
              <a:t> </a:t>
            </a:r>
            <a:r>
              <a:rPr lang="es-ES_tradnl" altLang="zh-CN" sz="2000" dirty="0" err="1">
                <a:latin typeface="Arial" pitchFamily="34" charset="0"/>
                <a:ea typeface="Times New Roman" pitchFamily="18" charset="0"/>
                <a:cs typeface="Verdana" pitchFamily="34" charset="0"/>
              </a:rPr>
              <a:t>Pika</a:t>
            </a:r>
            <a:r>
              <a:rPr lang="es-ES_tradnl" altLang="zh-CN" sz="2000" dirty="0">
                <a:latin typeface="Arial" pitchFamily="34" charset="0"/>
                <a:ea typeface="Times New Roman" pitchFamily="18" charset="0"/>
                <a:cs typeface="Verdana" pitchFamily="34" charset="0"/>
              </a:rPr>
              <a:t> – </a:t>
            </a:r>
            <a:r>
              <a:rPr lang="es-ES_tradnl" altLang="zh-CN" sz="2000" dirty="0" err="1">
                <a:latin typeface="Arial" pitchFamily="34" charset="0"/>
                <a:ea typeface="Times New Roman" pitchFamily="18" charset="0"/>
                <a:cs typeface="Verdana" pitchFamily="34" charset="0"/>
              </a:rPr>
              <a:t>Plzen</a:t>
            </a:r>
            <a:r>
              <a:rPr lang="es-ES_tradnl" altLang="zh-CN" sz="2000" dirty="0">
                <a:latin typeface="Arial" pitchFamily="34" charset="0"/>
                <a:ea typeface="Times New Roman" pitchFamily="18" charset="0"/>
                <a:cs typeface="Verdana" pitchFamily="34" charset="0"/>
              </a:rPr>
              <a:t>- R Checa</a:t>
            </a:r>
            <a:endParaRPr lang="es-ES" altLang="zh-CN" sz="2000" dirty="0">
              <a:latin typeface="Arial" pitchFamily="34" charset="0"/>
              <a:cs typeface="Arial" pitchFamily="34" charset="0"/>
            </a:endParaRPr>
          </a:p>
          <a:p>
            <a:pPr marL="0" lvl="0" indent="0" algn="ctr" eaLnBrk="0" fontAlgn="base" hangingPunct="0">
              <a:spcBef>
                <a:spcPct val="0"/>
              </a:spcBef>
              <a:spcAft>
                <a:spcPct val="0"/>
              </a:spcAft>
              <a:buNone/>
            </a:pPr>
            <a:r>
              <a:rPr lang="es-ES_tradnl" altLang="zh-CN" sz="2000" dirty="0" err="1">
                <a:latin typeface="Arial" pitchFamily="34" charset="0"/>
                <a:ea typeface="Times New Roman" pitchFamily="18" charset="0"/>
                <a:cs typeface="Verdana" pitchFamily="34" charset="0"/>
              </a:rPr>
              <a:t>Collège</a:t>
            </a:r>
            <a:r>
              <a:rPr lang="es-ES_tradnl" altLang="zh-CN" sz="2000" dirty="0">
                <a:latin typeface="Arial" pitchFamily="34" charset="0"/>
                <a:ea typeface="Times New Roman" pitchFamily="18" charset="0"/>
                <a:cs typeface="Verdana" pitchFamily="34" charset="0"/>
              </a:rPr>
              <a:t> Henri </a:t>
            </a:r>
            <a:r>
              <a:rPr lang="es-ES_tradnl" altLang="zh-CN" sz="2000" dirty="0" err="1">
                <a:latin typeface="Arial" pitchFamily="34" charset="0"/>
                <a:ea typeface="Times New Roman" pitchFamily="18" charset="0"/>
                <a:cs typeface="Verdana" pitchFamily="34" charset="0"/>
              </a:rPr>
              <a:t>Wallon</a:t>
            </a:r>
            <a:r>
              <a:rPr lang="es-ES_tradnl" altLang="zh-CN" sz="2000" dirty="0">
                <a:latin typeface="Arial" pitchFamily="34" charset="0"/>
                <a:ea typeface="Times New Roman" pitchFamily="18" charset="0"/>
                <a:cs typeface="Verdana" pitchFamily="34" charset="0"/>
              </a:rPr>
              <a:t>- Marsella- Francia</a:t>
            </a:r>
            <a:endParaRPr lang="es-ES_tradnl" altLang="zh-CN" sz="2000" dirty="0">
              <a:latin typeface="Arial" pitchFamily="34" charset="0"/>
              <a:cs typeface="Arial" pitchFamily="34" charset="0"/>
            </a:endParaRPr>
          </a:p>
          <a:p>
            <a:endParaRPr lang="es-E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391691"/>
            <a:ext cx="1123950" cy="723900"/>
          </a:xfrm>
          <a:prstGeom prst="rect">
            <a:avLst/>
          </a:prstGeom>
          <a:solidFill>
            <a:srgbClr val="FFFFFF"/>
          </a:solidFill>
        </p:spPr>
      </p:pic>
      <p:pic>
        <p:nvPicPr>
          <p:cNvPr id="102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3408296"/>
            <a:ext cx="1285875" cy="600075"/>
          </a:xfrm>
          <a:prstGeom prst="rect">
            <a:avLst/>
          </a:prstGeom>
          <a:solidFill>
            <a:srgbClr val="FFFFFF"/>
          </a:solidFill>
        </p:spPr>
      </p:pic>
    </p:spTree>
    <p:extLst>
      <p:ext uri="{BB962C8B-B14F-4D97-AF65-F5344CB8AC3E}">
        <p14:creationId xmlns:p14="http://schemas.microsoft.com/office/powerpoint/2010/main" val="16331950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60648"/>
            <a:ext cx="8352928" cy="5632311"/>
          </a:xfrm>
          <a:prstGeom prst="rect">
            <a:avLst/>
          </a:prstGeom>
          <a:noFill/>
        </p:spPr>
        <p:txBody>
          <a:bodyPr wrap="square" rtlCol="0">
            <a:spAutoFit/>
          </a:bodyPr>
          <a:lstStyle/>
          <a:p>
            <a:r>
              <a:rPr lang="es-ES" dirty="0" smtClean="0"/>
              <a:t>Cuando los acabó de enseñar los pudimos coger. Cuando nos fuimos al instituto acabamos las presentaciones los españoles y los franceses. Bajamos a comer a las 12:00. Y más tarde acabamos la actividad de “Calle 13”. Ya era la hora de despedirse de los profesores y de los franceses.</a:t>
            </a:r>
          </a:p>
          <a:p>
            <a:endParaRPr lang="es-ES" dirty="0"/>
          </a:p>
          <a:p>
            <a:r>
              <a:rPr lang="es-ES" dirty="0" smtClean="0"/>
              <a:t>Quedamos Clara ,</a:t>
            </a:r>
            <a:r>
              <a:rPr lang="es-ES" dirty="0" err="1" smtClean="0"/>
              <a:t>Marketa</a:t>
            </a:r>
            <a:r>
              <a:rPr lang="es-ES" dirty="0" smtClean="0"/>
              <a:t> ,Paula ,</a:t>
            </a:r>
            <a:r>
              <a:rPr lang="es-ES" dirty="0" err="1" smtClean="0"/>
              <a:t>Stepanka</a:t>
            </a:r>
            <a:r>
              <a:rPr lang="es-ES" dirty="0" smtClean="0"/>
              <a:t> ,Jesús ,Ben ,Mario , </a:t>
            </a:r>
            <a:r>
              <a:rPr lang="es-ES" dirty="0" err="1" smtClean="0"/>
              <a:t>Pavlik</a:t>
            </a:r>
            <a:r>
              <a:rPr lang="es-ES" dirty="0" smtClean="0"/>
              <a:t>, </a:t>
            </a:r>
            <a:r>
              <a:rPr lang="es-ES" dirty="0" err="1" smtClean="0"/>
              <a:t>Klara</a:t>
            </a:r>
            <a:r>
              <a:rPr lang="es-ES" dirty="0" smtClean="0"/>
              <a:t> y yo, para irnos al Laser </a:t>
            </a:r>
            <a:r>
              <a:rPr lang="es-ES" dirty="0" err="1" smtClean="0"/>
              <a:t>Game</a:t>
            </a:r>
            <a:r>
              <a:rPr lang="es-ES" dirty="0" smtClean="0"/>
              <a:t>. Donde en dos rondas y en dos equipos distintos jugamos y nos lo pasamos genial. Pero antes de ir al Laser </a:t>
            </a:r>
            <a:r>
              <a:rPr lang="es-ES" dirty="0" err="1" smtClean="0"/>
              <a:t>Game</a:t>
            </a:r>
            <a:r>
              <a:rPr lang="es-ES" dirty="0" smtClean="0"/>
              <a:t> pasamos por el centro comercial Plaza.</a:t>
            </a:r>
          </a:p>
          <a:p>
            <a:endParaRPr lang="es-ES" dirty="0"/>
          </a:p>
          <a:p>
            <a:r>
              <a:rPr lang="es-ES" dirty="0" smtClean="0"/>
              <a:t>Cuando vino el padre de </a:t>
            </a:r>
            <a:r>
              <a:rPr lang="es-ES" dirty="0" err="1" smtClean="0"/>
              <a:t>Klara</a:t>
            </a:r>
            <a:r>
              <a:rPr lang="es-ES" dirty="0" smtClean="0"/>
              <a:t> nos fuimos a su casa, donde me esperaba una entrega de regalos sorpresa muy emotiva. M regalaron un cuadro, un bote de </a:t>
            </a:r>
            <a:r>
              <a:rPr lang="es-ES" dirty="0" err="1" smtClean="0"/>
              <a:t>nutella</a:t>
            </a:r>
            <a:r>
              <a:rPr lang="es-ES" dirty="0" smtClean="0"/>
              <a:t> con mi nombre, unos guantes, Un “ calienta manos”, muchas galletas, muchos bombones típicos y chocolate de allí. Perfecto. Un viaje perfecto, que no me importaría repetir.</a:t>
            </a:r>
          </a:p>
          <a:p>
            <a:endParaRPr lang="es-ES" dirty="0"/>
          </a:p>
          <a:p>
            <a:pPr algn="ctr"/>
            <a:r>
              <a:rPr lang="es-ES" dirty="0" smtClean="0"/>
              <a:t>29-11-2014</a:t>
            </a:r>
          </a:p>
          <a:p>
            <a:pPr algn="ctr"/>
            <a:endParaRPr lang="es-ES" dirty="0"/>
          </a:p>
          <a:p>
            <a:r>
              <a:rPr lang="es-ES" dirty="0" smtClean="0"/>
              <a:t>Me desperté tarde y me preparé para irme a casa, a Valencia. Me despedí de mi familia checa y me fui al aeropuerto, donde nos esperaba el viaje de regreso a casa. Fin del maravilloso intercambio, que me ha enseñado muchísimas cosas, que nunca habría podido haber averiguado si no llega a ser por esto. Una aventura perfecta.  </a:t>
            </a:r>
            <a:endParaRPr lang="es-ES" dirty="0"/>
          </a:p>
        </p:txBody>
      </p:sp>
    </p:spTree>
    <p:extLst>
      <p:ext uri="{BB962C8B-B14F-4D97-AF65-F5344CB8AC3E}">
        <p14:creationId xmlns:p14="http://schemas.microsoft.com/office/powerpoint/2010/main" val="638743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VI\Desktop\FOTOS MOVIL JAVI\2014-11-30 maria PRIVADO\maria PRIVADO 99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908720"/>
            <a:ext cx="3816424" cy="5088565"/>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971600" y="404664"/>
            <a:ext cx="7488832" cy="369332"/>
          </a:xfrm>
          <a:prstGeom prst="rect">
            <a:avLst/>
          </a:prstGeom>
          <a:noFill/>
        </p:spPr>
        <p:txBody>
          <a:bodyPr wrap="square" rtlCol="0">
            <a:spAutoFit/>
          </a:bodyPr>
          <a:lstStyle/>
          <a:p>
            <a:r>
              <a:rPr lang="es-ES" dirty="0" smtClean="0"/>
              <a:t>22-11-2014</a:t>
            </a:r>
            <a:endParaRPr lang="es-ES" dirty="0"/>
          </a:p>
        </p:txBody>
      </p:sp>
      <p:sp>
        <p:nvSpPr>
          <p:cNvPr id="3" name="2 CuadroTexto"/>
          <p:cNvSpPr txBox="1"/>
          <p:nvPr/>
        </p:nvSpPr>
        <p:spPr>
          <a:xfrm>
            <a:off x="2411760" y="2060848"/>
            <a:ext cx="1440160" cy="369332"/>
          </a:xfrm>
          <a:prstGeom prst="rect">
            <a:avLst/>
          </a:prstGeom>
          <a:noFill/>
        </p:spPr>
        <p:txBody>
          <a:bodyPr wrap="square" rtlCol="0">
            <a:spAutoFit/>
          </a:bodyPr>
          <a:lstStyle/>
          <a:p>
            <a:r>
              <a:rPr lang="es-ES" dirty="0" smtClean="0"/>
              <a:t>PARÍS</a:t>
            </a:r>
            <a:endParaRPr lang="es-ES" dirty="0"/>
          </a:p>
        </p:txBody>
      </p:sp>
      <p:pic>
        <p:nvPicPr>
          <p:cNvPr id="1027" name="Picture 3" descr="C:\Users\JAVI\Desktop\FOTOS MOVIL JAVI\2014-11-30 maria PRIVADO\maria PRIVADO 101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1916832"/>
            <a:ext cx="3816424" cy="2862318"/>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4572000" y="4789395"/>
            <a:ext cx="4104456" cy="369332"/>
          </a:xfrm>
          <a:prstGeom prst="rect">
            <a:avLst/>
          </a:prstGeom>
          <a:noFill/>
        </p:spPr>
        <p:txBody>
          <a:bodyPr wrap="square" rtlCol="0">
            <a:spAutoFit/>
          </a:bodyPr>
          <a:lstStyle/>
          <a:p>
            <a:r>
              <a:rPr lang="es-ES" dirty="0" smtClean="0"/>
              <a:t>Desde de a ventana de su habitación.</a:t>
            </a:r>
            <a:endParaRPr lang="es-ES" dirty="0"/>
          </a:p>
        </p:txBody>
      </p:sp>
    </p:spTree>
    <p:extLst>
      <p:ext uri="{BB962C8B-B14F-4D97-AF65-F5344CB8AC3E}">
        <p14:creationId xmlns:p14="http://schemas.microsoft.com/office/powerpoint/2010/main" val="777605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JAVI\Desktop\FOTOS MOVIL JAVI\2014-11-30 maria PRIVADO\maria PRIVADO 1019.jpg"/>
          <p:cNvPicPr>
            <a:picLocks noChangeAspect="1" noChangeArrowheads="1"/>
          </p:cNvPicPr>
          <p:nvPr/>
        </p:nvPicPr>
        <p:blipFill rotWithShape="1">
          <a:blip r:embed="rId2">
            <a:extLst>
              <a:ext uri="{28A0092B-C50C-407E-A947-70E740481C1C}">
                <a14:useLocalDpi xmlns:a14="http://schemas.microsoft.com/office/drawing/2010/main" val="0"/>
              </a:ext>
            </a:extLst>
          </a:blip>
          <a:srcRect t="27164" b="10553"/>
          <a:stretch/>
        </p:blipFill>
        <p:spPr bwMode="auto">
          <a:xfrm>
            <a:off x="521131" y="1484619"/>
            <a:ext cx="3672408" cy="3600730"/>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1259632" y="5229200"/>
            <a:ext cx="3096344" cy="369332"/>
          </a:xfrm>
          <a:prstGeom prst="rect">
            <a:avLst/>
          </a:prstGeom>
          <a:noFill/>
        </p:spPr>
        <p:txBody>
          <a:bodyPr wrap="square" rtlCol="0">
            <a:spAutoFit/>
          </a:bodyPr>
          <a:lstStyle/>
          <a:p>
            <a:r>
              <a:rPr lang="es-ES" dirty="0" smtClean="0"/>
              <a:t>Sala de proyección.</a:t>
            </a:r>
            <a:endParaRPr lang="es-ES" dirty="0"/>
          </a:p>
        </p:txBody>
      </p:sp>
      <p:sp>
        <p:nvSpPr>
          <p:cNvPr id="3" name="2 CuadroTexto"/>
          <p:cNvSpPr txBox="1"/>
          <p:nvPr/>
        </p:nvSpPr>
        <p:spPr>
          <a:xfrm>
            <a:off x="755576" y="260648"/>
            <a:ext cx="6192688" cy="369332"/>
          </a:xfrm>
          <a:prstGeom prst="rect">
            <a:avLst/>
          </a:prstGeom>
          <a:noFill/>
        </p:spPr>
        <p:txBody>
          <a:bodyPr wrap="square" rtlCol="0">
            <a:spAutoFit/>
          </a:bodyPr>
          <a:lstStyle/>
          <a:p>
            <a:r>
              <a:rPr lang="es-ES" dirty="0" smtClean="0"/>
              <a:t>23-11-2014</a:t>
            </a:r>
            <a:endParaRPr lang="es-ES" dirty="0"/>
          </a:p>
        </p:txBody>
      </p:sp>
      <p:pic>
        <p:nvPicPr>
          <p:cNvPr id="2051" name="Picture 3" descr="C:\Users\JAVI\Desktop\FOTOS MOVIL JAVI\2014-11-30 maria PRIVADO\maria PRIVADO 102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7856" y="1340768"/>
            <a:ext cx="3888432" cy="3888432"/>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5148064" y="5445224"/>
            <a:ext cx="3600400" cy="369332"/>
          </a:xfrm>
          <a:prstGeom prst="rect">
            <a:avLst/>
          </a:prstGeom>
          <a:noFill/>
        </p:spPr>
        <p:txBody>
          <a:bodyPr wrap="square" rtlCol="0">
            <a:spAutoFit/>
          </a:bodyPr>
          <a:lstStyle/>
          <a:p>
            <a:r>
              <a:rPr lang="es-ES" dirty="0" smtClean="0"/>
              <a:t>Paseo que dimos. Pequeña iglesia.</a:t>
            </a:r>
            <a:endParaRPr lang="es-ES" dirty="0"/>
          </a:p>
        </p:txBody>
      </p:sp>
    </p:spTree>
    <p:extLst>
      <p:ext uri="{BB962C8B-B14F-4D97-AF65-F5344CB8AC3E}">
        <p14:creationId xmlns:p14="http://schemas.microsoft.com/office/powerpoint/2010/main" val="1172815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260648"/>
            <a:ext cx="4608512" cy="369332"/>
          </a:xfrm>
          <a:prstGeom prst="rect">
            <a:avLst/>
          </a:prstGeom>
          <a:noFill/>
        </p:spPr>
        <p:txBody>
          <a:bodyPr wrap="square" rtlCol="0">
            <a:spAutoFit/>
          </a:bodyPr>
          <a:lstStyle/>
          <a:p>
            <a:r>
              <a:rPr lang="es-ES" dirty="0" smtClean="0"/>
              <a:t>24-11-2014</a:t>
            </a:r>
            <a:endParaRPr lang="es-ES" dirty="0"/>
          </a:p>
        </p:txBody>
      </p:sp>
      <p:pic>
        <p:nvPicPr>
          <p:cNvPr id="3074" name="Picture 2" descr="C:\Users\JAVI\Desktop\FOTOS MOVIL JAVI\2014-11-30 maria PRIVADO\maria PRIVADO 104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7575"/>
          <a:stretch/>
        </p:blipFill>
        <p:spPr bwMode="auto">
          <a:xfrm>
            <a:off x="611560" y="1244723"/>
            <a:ext cx="3168352" cy="2196273"/>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JAVI\Desktop\FOTOS MOVIL JAVI\2014-11-30 maria PRIVADO\maria PRIVADO 10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548" y="3717032"/>
            <a:ext cx="3384376" cy="253828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JAVI\Desktop\FOTOS MOVIL JAVI\2014-11-30 maria PRIVADO\maria PRIVADO 105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4008" y="1172744"/>
            <a:ext cx="3024336" cy="2268252"/>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JAVI\Desktop\FOTOS MOVIL JAVI\2014-11-30 maria PRIVADO\maria PRIVADO 1088.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17533" y="3717032"/>
            <a:ext cx="3251853" cy="2438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0248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355976" y="952074"/>
            <a:ext cx="4176464" cy="369332"/>
          </a:xfrm>
          <a:prstGeom prst="rect">
            <a:avLst/>
          </a:prstGeom>
          <a:noFill/>
        </p:spPr>
        <p:txBody>
          <a:bodyPr wrap="square" rtlCol="0">
            <a:spAutoFit/>
          </a:bodyPr>
          <a:lstStyle/>
          <a:p>
            <a:r>
              <a:rPr lang="es-ES" dirty="0" smtClean="0"/>
              <a:t>25-11-2014</a:t>
            </a:r>
            <a:endParaRPr lang="es-ES" dirty="0"/>
          </a:p>
        </p:txBody>
      </p:sp>
      <p:pic>
        <p:nvPicPr>
          <p:cNvPr id="4098" name="Picture 2" descr="C:\Users\JAVI\Desktop\FOTOS MOVIL JAVI\2014-11-30 maria PRIVADO\maria PRIVADO 11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628801"/>
            <a:ext cx="2715765" cy="362102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JAVI\Desktop\FOTOS MOVIL JAVI\2014-11-30 maria PRIVADO\maria PRIVADO 110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1628800"/>
            <a:ext cx="2715766" cy="362102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JAVI\Desktop\FOTOS MOVIL JAVI\2014-11-30 maria PRIVADO\maria PRIVADO 112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418" t="15704" r="8418" b="6675"/>
          <a:stretch/>
        </p:blipFill>
        <p:spPr bwMode="auto">
          <a:xfrm>
            <a:off x="6516216" y="2579943"/>
            <a:ext cx="2455333" cy="1718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6012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851920" y="3356992"/>
            <a:ext cx="1491630" cy="369332"/>
          </a:xfrm>
          <a:prstGeom prst="rect">
            <a:avLst/>
          </a:prstGeom>
          <a:noFill/>
        </p:spPr>
        <p:txBody>
          <a:bodyPr wrap="square" rtlCol="0">
            <a:spAutoFit/>
          </a:bodyPr>
          <a:lstStyle/>
          <a:p>
            <a:r>
              <a:rPr lang="es-ES" dirty="0" smtClean="0"/>
              <a:t>26-11-2014</a:t>
            </a:r>
            <a:endParaRPr lang="es-ES" dirty="0"/>
          </a:p>
        </p:txBody>
      </p:sp>
      <p:pic>
        <p:nvPicPr>
          <p:cNvPr id="5122" name="Picture 2" descr="C:\Users\JAVI\Desktop\FOTOS MOVIL JAVI\2014-11-30 maria PRIVADO\maria PRIVADO 114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2162165"/>
            <a:ext cx="2211710" cy="2948947"/>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JAVI\Desktop\FOTOS MOVIL JAVI\2014-11-30 maria PRIVADO\maria PRIVADO 117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792" y="666984"/>
            <a:ext cx="3491880" cy="261891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JAVI\Desktop\FOTOS MOVIL JAVI\2014-11-30 maria PRIVADO\maria PRIVADO 123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71800" y="3663762"/>
            <a:ext cx="3491880" cy="2618910"/>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Users\JAVI\Desktop\FOTOS MOVIL JAVI\2014-11-30 maria PRIVADO\maria PRIVADO 124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2200" y="2488144"/>
            <a:ext cx="2700808" cy="2296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2274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07904" y="188640"/>
            <a:ext cx="3312368" cy="369332"/>
          </a:xfrm>
          <a:prstGeom prst="rect">
            <a:avLst/>
          </a:prstGeom>
          <a:noFill/>
        </p:spPr>
        <p:txBody>
          <a:bodyPr wrap="square" rtlCol="0">
            <a:spAutoFit/>
          </a:bodyPr>
          <a:lstStyle/>
          <a:p>
            <a:r>
              <a:rPr lang="es-ES" dirty="0" smtClean="0"/>
              <a:t>27-11-2014</a:t>
            </a:r>
            <a:endParaRPr lang="es-ES" dirty="0"/>
          </a:p>
        </p:txBody>
      </p:sp>
      <p:pic>
        <p:nvPicPr>
          <p:cNvPr id="6146" name="Picture 2" descr="C:\Users\JAVI\Desktop\FOTOS MOVIL JAVI\2014-11-30 maria PRIVADO\maria PRIVADO 14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71800" y="4149080"/>
            <a:ext cx="3078088" cy="2308566"/>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JAVI\Desktop\FOTOS MOVIL JAVI\2014-11-30 maria PRIVADO\maria PRIVADO 141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1298" b="20456"/>
          <a:stretch/>
        </p:blipFill>
        <p:spPr bwMode="auto">
          <a:xfrm>
            <a:off x="5076057" y="680285"/>
            <a:ext cx="3312368" cy="301405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JAVI\Desktop\FOTOS MOVIL JAVI\2014-11-30 maria PRIVADO\maria PRIVADO 140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3197" y="859405"/>
            <a:ext cx="3779912" cy="2834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852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MI DIARIO.</a:t>
            </a:r>
            <a:br>
              <a:rPr lang="es-ES" dirty="0" smtClean="0"/>
            </a:br>
            <a:r>
              <a:rPr lang="es-ES" dirty="0" smtClean="0"/>
              <a:t>PLZEN</a:t>
            </a:r>
            <a:endParaRPr lang="es-ES" dirty="0"/>
          </a:p>
        </p:txBody>
      </p:sp>
      <p:sp>
        <p:nvSpPr>
          <p:cNvPr id="3" name="2 Subtítulo"/>
          <p:cNvSpPr>
            <a:spLocks noGrp="1"/>
          </p:cNvSpPr>
          <p:nvPr>
            <p:ph type="subTitle" idx="1"/>
          </p:nvPr>
        </p:nvSpPr>
        <p:spPr/>
        <p:txBody>
          <a:bodyPr>
            <a:normAutofit/>
          </a:bodyPr>
          <a:lstStyle/>
          <a:p>
            <a:r>
              <a:rPr lang="es-ES" sz="2000" dirty="0" smtClean="0"/>
              <a:t>María Fernández Millán</a:t>
            </a:r>
          </a:p>
          <a:p>
            <a:r>
              <a:rPr lang="es-ES" sz="2000" dirty="0" smtClean="0"/>
              <a:t>  2º B</a:t>
            </a:r>
          </a:p>
          <a:p>
            <a:r>
              <a:rPr lang="es-ES" sz="2000" dirty="0" smtClean="0"/>
              <a:t>IES </a:t>
            </a:r>
            <a:r>
              <a:rPr lang="es-ES" sz="2000" dirty="0"/>
              <a:t>Isabel de Villena </a:t>
            </a:r>
          </a:p>
          <a:p>
            <a:endParaRPr lang="es-ES" sz="2000" dirty="0"/>
          </a:p>
        </p:txBody>
      </p:sp>
    </p:spTree>
    <p:extLst>
      <p:ext uri="{BB962C8B-B14F-4D97-AF65-F5344CB8AC3E}">
        <p14:creationId xmlns:p14="http://schemas.microsoft.com/office/powerpoint/2010/main" val="1774287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55576" y="391401"/>
            <a:ext cx="7704856" cy="369332"/>
          </a:xfrm>
          <a:prstGeom prst="rect">
            <a:avLst/>
          </a:prstGeom>
          <a:noFill/>
        </p:spPr>
        <p:txBody>
          <a:bodyPr wrap="square" rtlCol="0">
            <a:spAutoFit/>
          </a:bodyPr>
          <a:lstStyle/>
          <a:p>
            <a:pPr algn="ctr"/>
            <a:r>
              <a:rPr lang="es-ES" dirty="0" smtClean="0"/>
              <a:t>22-11-2014</a:t>
            </a:r>
            <a:endParaRPr lang="es-ES" dirty="0"/>
          </a:p>
        </p:txBody>
      </p:sp>
      <p:sp>
        <p:nvSpPr>
          <p:cNvPr id="6" name="5 CuadroTexto"/>
          <p:cNvSpPr txBox="1"/>
          <p:nvPr/>
        </p:nvSpPr>
        <p:spPr>
          <a:xfrm>
            <a:off x="119546" y="895987"/>
            <a:ext cx="8928992" cy="5909310"/>
          </a:xfrm>
          <a:prstGeom prst="rect">
            <a:avLst/>
          </a:prstGeom>
          <a:noFill/>
        </p:spPr>
        <p:txBody>
          <a:bodyPr wrap="square" rtlCol="0">
            <a:spAutoFit/>
          </a:bodyPr>
          <a:lstStyle/>
          <a:p>
            <a:r>
              <a:rPr lang="es-ES" dirty="0" smtClean="0"/>
              <a:t>Era un gran día. Hoy me iba a </a:t>
            </a:r>
            <a:r>
              <a:rPr lang="es-ES" dirty="0" err="1" smtClean="0"/>
              <a:t>Plzen</a:t>
            </a:r>
            <a:r>
              <a:rPr lang="es-ES" dirty="0" smtClean="0"/>
              <a:t>, lo que había querido y deseado tanto estaba a punto de suceder. ¡Me iba!. Me desperté a las 4:20 en casa de mi primo Mario, que también iba a </a:t>
            </a:r>
            <a:r>
              <a:rPr lang="es-ES" dirty="0" err="1" smtClean="0"/>
              <a:t>Plzen</a:t>
            </a:r>
            <a:r>
              <a:rPr lang="es-ES" dirty="0" smtClean="0"/>
              <a:t>, y corriendo, con las maletas detrás, salimos de su casa. Llegamos a las 5:05 al aeropuerto, descargamos y nos reunimos con Clara y José Andrés  que nos estaban esperando. Más tarde llego Paula, seguida de Jesús y por último Andrea. Cuando ya estábamos todos fuimos directos hacia nuestro avión, que nos esperaba a las 7:05 para viajar. Me tocó al lado de Jesús en el avión, y al otro lado la ventanilla. Me encantó el paisaje, inigualable. Los Pirineos una pasada, y los pueblos, pequeñas lucecitas. Pusimos pie en el aeropuerto de Paris, el Charles de </a:t>
            </a:r>
            <a:r>
              <a:rPr lang="es-ES" dirty="0"/>
              <a:t>G</a:t>
            </a:r>
            <a:r>
              <a:rPr lang="es-ES" dirty="0" smtClean="0"/>
              <a:t>aulle, a las 9:15. Paula y yo nos compramos unos ¨</a:t>
            </a:r>
            <a:r>
              <a:rPr lang="es-ES" dirty="0" err="1" smtClean="0"/>
              <a:t>macarronis</a:t>
            </a:r>
            <a:r>
              <a:rPr lang="es-ES" dirty="0" smtClean="0"/>
              <a:t>¨, muy malos (para mi gusto) para lo que costaban. Nos encontramos más tarde con los franceses y sobre la 13:30 – 14:00  salimos directos a Praga. Esta vez me senté en el medio de Mario y Jesús. Lo único que pudimos ver esta vez fue un mar inmenso de nubes. Llegamos a Praga sobre las 16:00, donde nos esperaban nuestras respectivas familias.</a:t>
            </a:r>
          </a:p>
          <a:p>
            <a:endParaRPr lang="es-ES" dirty="0"/>
          </a:p>
          <a:p>
            <a:r>
              <a:rPr lang="es-ES" dirty="0" err="1" smtClean="0"/>
              <a:t>Klàra</a:t>
            </a:r>
            <a:r>
              <a:rPr lang="es-ES" dirty="0" smtClean="0"/>
              <a:t>, Ben, Jesús, Pavel ( el padre de </a:t>
            </a:r>
            <a:r>
              <a:rPr lang="es-ES" dirty="0" err="1" smtClean="0"/>
              <a:t>Klàra</a:t>
            </a:r>
            <a:r>
              <a:rPr lang="es-ES" dirty="0" smtClean="0"/>
              <a:t> ) y yo fuimos al McDonald, donde nos invitaron a una hamburguesa y a un helado, que no nos lo pudimos acabar, por falta de hambre. Dejamos a Ben y a Jesús en su casa, más tarde, llegamos a la nuestra, donde me esperaban Silvia (la madre de </a:t>
            </a:r>
            <a:r>
              <a:rPr lang="es-ES" dirty="0" err="1" smtClean="0"/>
              <a:t>Klàra</a:t>
            </a:r>
            <a:r>
              <a:rPr lang="es-ES" dirty="0" smtClean="0"/>
              <a:t>) </a:t>
            </a:r>
            <a:r>
              <a:rPr lang="es-ES" dirty="0" err="1" smtClean="0"/>
              <a:t>Zanenka</a:t>
            </a:r>
            <a:r>
              <a:rPr lang="es-ES" dirty="0" smtClean="0"/>
              <a:t> (su hermana), y </a:t>
            </a:r>
            <a:r>
              <a:rPr lang="es-ES" dirty="0" err="1" smtClean="0"/>
              <a:t>Ondra</a:t>
            </a:r>
            <a:r>
              <a:rPr lang="es-ES" dirty="0" smtClean="0"/>
              <a:t> (su hermano). Recién llegar cenamos pizza, bueno, en todo caso cenaron, porque no pude tomar ni un trozo y medie. Fuimos a su habitación, descargue mi maleta y ordene mis cosas. Hablamos , me duché y dormimos. Un día completo.</a:t>
            </a:r>
            <a:endParaRPr lang="es-ES" dirty="0"/>
          </a:p>
        </p:txBody>
      </p:sp>
    </p:spTree>
    <p:extLst>
      <p:ext uri="{BB962C8B-B14F-4D97-AF65-F5344CB8AC3E}">
        <p14:creationId xmlns:p14="http://schemas.microsoft.com/office/powerpoint/2010/main" val="2553350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504" y="836712"/>
            <a:ext cx="8928992" cy="5632311"/>
          </a:xfrm>
          <a:prstGeom prst="rect">
            <a:avLst/>
          </a:prstGeom>
          <a:noFill/>
        </p:spPr>
        <p:txBody>
          <a:bodyPr wrap="square" rtlCol="0">
            <a:spAutoFit/>
          </a:bodyPr>
          <a:lstStyle/>
          <a:p>
            <a:r>
              <a:rPr lang="es-ES" dirty="0" smtClean="0"/>
              <a:t>Desperté a </a:t>
            </a:r>
            <a:r>
              <a:rPr lang="es-ES" dirty="0" err="1" smtClean="0"/>
              <a:t>Klara</a:t>
            </a:r>
            <a:r>
              <a:rPr lang="es-ES" dirty="0" smtClean="0"/>
              <a:t> con mi sonoro bostezo y fuimos a desayunar. Hicimos todo lo más rápido posible, nos esperaban </a:t>
            </a:r>
            <a:r>
              <a:rPr lang="es-ES" dirty="0" err="1" smtClean="0"/>
              <a:t>Stepanka</a:t>
            </a:r>
            <a:r>
              <a:rPr lang="es-ES" dirty="0" smtClean="0"/>
              <a:t> y Paula en el museo a las 10:00 , Ben y Jesús llegaron tarde, como de normal. Hacia frío, mucho frio para mi, porque fue el primer día que noté el cambio de temperatura. Cuando estábamos todos fuimos a adentrarnos al museo, que era sobre el espacio. Hicimos fotos, videos y muchas actividades. También vimos varios reportajes e una sala especializada, donde se proyectaban en una bola gigante.</a:t>
            </a:r>
          </a:p>
          <a:p>
            <a:endParaRPr lang="es-ES" dirty="0"/>
          </a:p>
          <a:p>
            <a:r>
              <a:rPr lang="es-ES" dirty="0" smtClean="0"/>
              <a:t>Cuando abrieron el planetario, fuimos a ver la película. Donde nos dieron unas gafas, con las que parecíamos moscas, y unos auriculares para escuchar el video en inglés.</a:t>
            </a:r>
          </a:p>
          <a:p>
            <a:endParaRPr lang="es-ES" dirty="0"/>
          </a:p>
          <a:p>
            <a:r>
              <a:rPr lang="es-ES" dirty="0" smtClean="0"/>
              <a:t>Vinieron a por nosotras para llevarnos a comer, un plato típico, “</a:t>
            </a:r>
            <a:r>
              <a:rPr lang="es-ES" dirty="0" err="1" smtClean="0"/>
              <a:t>svíckova</a:t>
            </a:r>
            <a:r>
              <a:rPr lang="es-ES" dirty="0" smtClean="0"/>
              <a:t>”. Estaba buenísimo, me encantó, pero creo que hice un poco el ridículo en la forma que me lo comí, no sabía que había que mezclar y para que servía el pan bañado en leche.</a:t>
            </a:r>
          </a:p>
          <a:p>
            <a:endParaRPr lang="es-ES" dirty="0"/>
          </a:p>
          <a:p>
            <a:r>
              <a:rPr lang="es-ES" dirty="0" smtClean="0"/>
              <a:t>Dimos un pequeño paseo por el bosque de al lado de su casa. Me enseñó su lugar favorito y nos enseñamos el tipo de música que nos gustaba, mientras me helaba. Volvimos a casa, pero hicimos una parada, para enseñarme un juego típico.</a:t>
            </a:r>
          </a:p>
          <a:p>
            <a:endParaRPr lang="es-ES" dirty="0"/>
          </a:p>
          <a:p>
            <a:r>
              <a:rPr lang="es-ES" dirty="0" smtClean="0"/>
              <a:t>Fuimos corriendo a la bolera, donde nos esperaban Paula y </a:t>
            </a:r>
            <a:r>
              <a:rPr lang="es-ES" dirty="0" err="1" smtClean="0"/>
              <a:t>Stepanka</a:t>
            </a:r>
            <a:r>
              <a:rPr lang="es-ES" dirty="0" smtClean="0"/>
              <a:t> a las 6:00. Jugamos dos horas, en las que dejamos el listón español por los suelos.</a:t>
            </a:r>
            <a:endParaRPr lang="es-ES" dirty="0"/>
          </a:p>
        </p:txBody>
      </p:sp>
      <p:sp>
        <p:nvSpPr>
          <p:cNvPr id="4" name="3 CuadroTexto"/>
          <p:cNvSpPr txBox="1"/>
          <p:nvPr/>
        </p:nvSpPr>
        <p:spPr>
          <a:xfrm>
            <a:off x="1979712" y="188640"/>
            <a:ext cx="4968552" cy="369332"/>
          </a:xfrm>
          <a:prstGeom prst="rect">
            <a:avLst/>
          </a:prstGeom>
          <a:noFill/>
        </p:spPr>
        <p:txBody>
          <a:bodyPr wrap="square" rtlCol="0">
            <a:spAutoFit/>
          </a:bodyPr>
          <a:lstStyle/>
          <a:p>
            <a:pPr algn="ctr"/>
            <a:r>
              <a:rPr lang="es-ES" dirty="0" smtClean="0"/>
              <a:t>22-11-2014</a:t>
            </a:r>
            <a:endParaRPr lang="es-ES" dirty="0"/>
          </a:p>
        </p:txBody>
      </p:sp>
    </p:spTree>
    <p:extLst>
      <p:ext uri="{BB962C8B-B14F-4D97-AF65-F5344CB8AC3E}">
        <p14:creationId xmlns:p14="http://schemas.microsoft.com/office/powerpoint/2010/main" val="3666399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60648"/>
            <a:ext cx="8496944" cy="646331"/>
          </a:xfrm>
          <a:prstGeom prst="rect">
            <a:avLst/>
          </a:prstGeom>
          <a:noFill/>
        </p:spPr>
        <p:txBody>
          <a:bodyPr wrap="square" rtlCol="0">
            <a:spAutoFit/>
          </a:bodyPr>
          <a:lstStyle/>
          <a:p>
            <a:r>
              <a:rPr lang="es-ES" dirty="0" smtClean="0"/>
              <a:t>Llegamos a casa a las 9:15, donde nos </a:t>
            </a:r>
            <a:r>
              <a:rPr lang="es-ES" dirty="0" err="1" smtClean="0"/>
              <a:t>esparaban</a:t>
            </a:r>
            <a:r>
              <a:rPr lang="es-ES" dirty="0" smtClean="0"/>
              <a:t> unos </a:t>
            </a:r>
            <a:r>
              <a:rPr lang="es-ES" dirty="0" err="1" smtClean="0"/>
              <a:t>sandwiches</a:t>
            </a:r>
            <a:r>
              <a:rPr lang="es-ES" dirty="0" smtClean="0"/>
              <a:t>. Nos acostamos a las 11:00, demasiado tarde para lo que se avecinaba.</a:t>
            </a:r>
            <a:endParaRPr lang="es-ES" dirty="0"/>
          </a:p>
        </p:txBody>
      </p:sp>
      <p:sp>
        <p:nvSpPr>
          <p:cNvPr id="3" name="2 CuadroTexto"/>
          <p:cNvSpPr txBox="1"/>
          <p:nvPr/>
        </p:nvSpPr>
        <p:spPr>
          <a:xfrm>
            <a:off x="323528" y="1052736"/>
            <a:ext cx="8568952" cy="5355312"/>
          </a:xfrm>
          <a:prstGeom prst="rect">
            <a:avLst/>
          </a:prstGeom>
          <a:noFill/>
        </p:spPr>
        <p:txBody>
          <a:bodyPr wrap="square" rtlCol="0">
            <a:spAutoFit/>
          </a:bodyPr>
          <a:lstStyle/>
          <a:p>
            <a:pPr algn="ctr"/>
            <a:r>
              <a:rPr lang="es-ES" dirty="0" smtClean="0"/>
              <a:t>24-11-2014</a:t>
            </a:r>
          </a:p>
          <a:p>
            <a:endParaRPr lang="es-ES" dirty="0" smtClean="0"/>
          </a:p>
          <a:p>
            <a:r>
              <a:rPr lang="es-ES" dirty="0" smtClean="0"/>
              <a:t>Me despertó el despertador a las 6:00, me duché, desayuné y nos fuimos a coger el autobús a las 7:10. Llegamos pronto, y nos fuimos a clase. Nos presentamos y nos enseñaron el instituto. Más tarde, los checos enseñaron todas sus presentaciones e hicimos la actividad de la “Calle 13” . Fuimos al comedor, donde nos esperaba un “delicioso” plato de carne con arroz, sopa y manzana. Casi todos lo dejaron intactos, y se puede decir que estaba incluida en el grupo de casi todos.</a:t>
            </a:r>
          </a:p>
          <a:p>
            <a:endParaRPr lang="es-ES" dirty="0"/>
          </a:p>
          <a:p>
            <a:r>
              <a:rPr lang="es-ES" dirty="0" smtClean="0"/>
              <a:t>Quedamos a las 13:00 en la puerta del instituto, cogimos el bus y nos adentramos en el centro de </a:t>
            </a:r>
            <a:r>
              <a:rPr lang="es-ES" dirty="0" err="1" smtClean="0"/>
              <a:t>Plzen</a:t>
            </a:r>
            <a:r>
              <a:rPr lang="es-ES" dirty="0" smtClean="0"/>
              <a:t>. </a:t>
            </a:r>
          </a:p>
          <a:p>
            <a:endParaRPr lang="es-ES" dirty="0" smtClean="0"/>
          </a:p>
          <a:p>
            <a:r>
              <a:rPr lang="es-ES" dirty="0" smtClean="0"/>
              <a:t>Una palabra, maravilloso. En esa palabra se incluye la sinagoga, las casa, los teatros, monumentos, iglesias y catedrales, edificios modernos… No pudimos entrar en la catedral porque era lunes, y solo se abrían los domingos, pero desde fuera era muy bonita. En cambio, si que pudimos entrar en la sinagoga. Era increíble, si soy sincera, no me enteré de casi nada. Sé que era una de las más grandes y antiguas de Europa, y que se construyó a base de donativos judíos.</a:t>
            </a:r>
          </a:p>
          <a:p>
            <a:endParaRPr lang="es-ES" dirty="0"/>
          </a:p>
        </p:txBody>
      </p:sp>
    </p:spTree>
    <p:extLst>
      <p:ext uri="{BB962C8B-B14F-4D97-AF65-F5344CB8AC3E}">
        <p14:creationId xmlns:p14="http://schemas.microsoft.com/office/powerpoint/2010/main" val="3288154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260648"/>
            <a:ext cx="8280920" cy="6432530"/>
          </a:xfrm>
          <a:prstGeom prst="rect">
            <a:avLst/>
          </a:prstGeom>
          <a:noFill/>
        </p:spPr>
        <p:txBody>
          <a:bodyPr wrap="square" rtlCol="0">
            <a:spAutoFit/>
          </a:bodyPr>
          <a:lstStyle/>
          <a:p>
            <a:r>
              <a:rPr lang="es-ES" dirty="0" smtClean="0"/>
              <a:t>Cuándo acabamos, fuimos a casa, donde jugamos a varios juegos de mesa, en los que tengo que decir, que soy muy buena. Solo perdí una partida de varias. Cenamos puré de patata, carne y tomate. </a:t>
            </a:r>
            <a:r>
              <a:rPr lang="es-ES" sz="2000" dirty="0" smtClean="0"/>
              <a:t>¡Buenísimo! Nos acostamos más pronto, teníamos mucho sueño.</a:t>
            </a:r>
          </a:p>
          <a:p>
            <a:endParaRPr lang="es-ES" sz="2000" dirty="0"/>
          </a:p>
          <a:p>
            <a:pPr algn="ctr"/>
            <a:r>
              <a:rPr lang="es-ES" sz="2000" dirty="0" smtClean="0"/>
              <a:t>25-11-2014</a:t>
            </a:r>
          </a:p>
          <a:p>
            <a:pPr algn="ctr"/>
            <a:endParaRPr lang="es-ES" sz="2000" dirty="0" smtClean="0"/>
          </a:p>
          <a:p>
            <a:r>
              <a:rPr lang="es-ES" sz="2000" dirty="0" smtClean="0"/>
              <a:t>Nos despertamos más tarde, me duché, desayuné, me abrigué y nos fuimos a coger el autobús. Nos esperaba un día lleno de clases.</a:t>
            </a:r>
          </a:p>
          <a:p>
            <a:endParaRPr lang="es-ES" sz="2000" dirty="0"/>
          </a:p>
          <a:p>
            <a:r>
              <a:rPr lang="es-ES" dirty="0" smtClean="0"/>
              <a:t>La primera la tuvimos con unos niños de catorce o quince años. Jugamos a un juego, que trataba de adivinar, por grupos, preguntas. También nos contaron que tipos de libros leían.</a:t>
            </a:r>
          </a:p>
          <a:p>
            <a:endParaRPr lang="es-ES" dirty="0"/>
          </a:p>
          <a:p>
            <a:r>
              <a:rPr lang="es-ES" dirty="0" smtClean="0"/>
              <a:t>La segunda hora nos tocó con Margarita, una profesora chilena. Su clase era de alumnos de 15 o 16 años. Hicimos un circulo, nos presentaron un </a:t>
            </a:r>
            <a:r>
              <a:rPr lang="es-ES" dirty="0" err="1" smtClean="0"/>
              <a:t>Power</a:t>
            </a:r>
            <a:r>
              <a:rPr lang="es-ES" dirty="0" smtClean="0"/>
              <a:t> Point y hablamos sobre nosotros.</a:t>
            </a:r>
          </a:p>
          <a:p>
            <a:endParaRPr lang="es-ES" dirty="0"/>
          </a:p>
          <a:p>
            <a:r>
              <a:rPr lang="es-ES" dirty="0" smtClean="0"/>
              <a:t>La tercera y última clase nos tocó con unos alumnos de 16 o 17 años. Hicimos grupos y rellenamos un horario y un calendario.</a:t>
            </a:r>
          </a:p>
          <a:p>
            <a:endParaRPr lang="es-ES" dirty="0"/>
          </a:p>
          <a:p>
            <a:r>
              <a:rPr lang="es-ES" dirty="0" smtClean="0"/>
              <a:t>Fuimos a comer, había carne, patatas, sopa, batido azul clarito y </a:t>
            </a:r>
            <a:r>
              <a:rPr lang="es-ES" dirty="0" err="1" smtClean="0"/>
              <a:t>iogurt</a:t>
            </a:r>
            <a:r>
              <a:rPr lang="es-ES" dirty="0" smtClean="0"/>
              <a:t>.</a:t>
            </a:r>
            <a:endParaRPr lang="es-ES" dirty="0"/>
          </a:p>
        </p:txBody>
      </p:sp>
    </p:spTree>
    <p:extLst>
      <p:ext uri="{BB962C8B-B14F-4D97-AF65-F5344CB8AC3E}">
        <p14:creationId xmlns:p14="http://schemas.microsoft.com/office/powerpoint/2010/main" val="4102499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3077" y="260648"/>
            <a:ext cx="8136904" cy="6463308"/>
          </a:xfrm>
          <a:prstGeom prst="rect">
            <a:avLst/>
          </a:prstGeom>
          <a:noFill/>
        </p:spPr>
        <p:txBody>
          <a:bodyPr wrap="square" rtlCol="0">
            <a:spAutoFit/>
          </a:bodyPr>
          <a:lstStyle/>
          <a:p>
            <a:r>
              <a:rPr lang="es-ES" dirty="0" smtClean="0"/>
              <a:t>Salimos hacia las fábrica de cerveza, </a:t>
            </a:r>
            <a:r>
              <a:rPr lang="es-ES" dirty="0" err="1" smtClean="0"/>
              <a:t>Plzen</a:t>
            </a:r>
            <a:r>
              <a:rPr lang="es-ES" dirty="0" smtClean="0"/>
              <a:t> </a:t>
            </a:r>
            <a:r>
              <a:rPr lang="es-ES" dirty="0" err="1" smtClean="0"/>
              <a:t>Urquel</a:t>
            </a:r>
            <a:r>
              <a:rPr lang="es-ES" dirty="0" smtClean="0"/>
              <a:t>, que era enorme. Vimos las fases en las que producían la cerveza. La fabricación y el embotellamiento. Todo fue nuevo para mi, no tenía ni idea de como se hacían hasta ese momento. Lo malo fue que no nos dieron a probar, ir a donde se hace la mejor cerveza del mundo y que no la probemos, que pena.</a:t>
            </a:r>
          </a:p>
          <a:p>
            <a:endParaRPr lang="es-ES" dirty="0"/>
          </a:p>
          <a:p>
            <a:r>
              <a:rPr lang="es-ES" dirty="0" smtClean="0"/>
              <a:t>Cuando acabamos fuimos a los “karts”, donde gané a Clara y a Paula. Un día completo.</a:t>
            </a:r>
          </a:p>
          <a:p>
            <a:endParaRPr lang="es-ES" dirty="0"/>
          </a:p>
          <a:p>
            <a:pPr algn="ctr"/>
            <a:r>
              <a:rPr lang="es-ES" dirty="0" smtClean="0"/>
              <a:t>26-11-2014</a:t>
            </a:r>
          </a:p>
          <a:p>
            <a:pPr algn="ctr"/>
            <a:endParaRPr lang="es-ES" dirty="0"/>
          </a:p>
          <a:p>
            <a:r>
              <a:rPr lang="es-ES" dirty="0" smtClean="0"/>
              <a:t>Quien madruga, Dios le ayuda. Un buen refrán para esta ocasión. Nos despertamos a las 6:00 y hemos ido corriendo a la parada del autobús, no llegábamos. </a:t>
            </a:r>
          </a:p>
          <a:p>
            <a:endParaRPr lang="es-ES" dirty="0"/>
          </a:p>
          <a:p>
            <a:r>
              <a:rPr lang="es-ES" dirty="0" smtClean="0"/>
              <a:t>A las 7:30 estábamos allí, esperando al tren para irnos a la alucinante Praga. Hemos tenido suerte al coger el compartimento, porque estaba casi vacío. La señora que ha estado con nosotros se fue a mitad de viaje, y ya podíamos hablar.</a:t>
            </a:r>
          </a:p>
          <a:p>
            <a:endParaRPr lang="es-ES" dirty="0"/>
          </a:p>
          <a:p>
            <a:r>
              <a:rPr lang="es-ES" dirty="0" smtClean="0"/>
              <a:t>Un frío de muerte es lo que hacía en Praga. Pero aun así no se me había quitado la ilusión de ver una ciudad tan bonita, increíble y antigua. Las casas donde estuvo Kafka, la universidad donde estudio, donde trabajaba padre, su colegio… era parte del recorrido. También hemos visto los impresionantes monumentos, como el reloj de la torre, castillos, la casa real, las iglesias y catedrales, el puente, el barrio judío…</a:t>
            </a:r>
            <a:endParaRPr lang="es-ES" dirty="0"/>
          </a:p>
        </p:txBody>
      </p:sp>
    </p:spTree>
    <p:extLst>
      <p:ext uri="{BB962C8B-B14F-4D97-AF65-F5344CB8AC3E}">
        <p14:creationId xmlns:p14="http://schemas.microsoft.com/office/powerpoint/2010/main" val="2776059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99105"/>
            <a:ext cx="8568952" cy="6186309"/>
          </a:xfrm>
          <a:prstGeom prst="rect">
            <a:avLst/>
          </a:prstGeom>
          <a:noFill/>
        </p:spPr>
        <p:txBody>
          <a:bodyPr wrap="square" rtlCol="0">
            <a:spAutoFit/>
          </a:bodyPr>
          <a:lstStyle/>
          <a:p>
            <a:r>
              <a:rPr lang="es-ES" dirty="0" smtClean="0"/>
              <a:t>Una ciudad, sin duda, para volver muchísimas veces. Por lo menos, yo quiero volver a ir otra vez y poder contemplar la belleza de los edificios y monumentos más detenidamente.</a:t>
            </a:r>
          </a:p>
          <a:p>
            <a:r>
              <a:rPr lang="es-ES" dirty="0" smtClean="0"/>
              <a:t>También me ha encantado el ambiente, porque no había mucha gente y podías ver todo mejor y sin tanto barullo. Me encanta.</a:t>
            </a:r>
          </a:p>
          <a:p>
            <a:endParaRPr lang="es-ES" dirty="0"/>
          </a:p>
          <a:p>
            <a:r>
              <a:rPr lang="es-ES" dirty="0" smtClean="0"/>
              <a:t>Me dio mucha pena dejar Praga, pero por otra parte también me dio mucha alegría. Remplazaba el frío y el cansancio, por un asiento caliente. Se que volveré, si no es ahora volveré cuando sea mayor. Aparte he tocado todo lo que podía tocar que daba buena suerte para poder volver.</a:t>
            </a:r>
          </a:p>
          <a:p>
            <a:endParaRPr lang="es-ES" dirty="0"/>
          </a:p>
          <a:p>
            <a:pPr algn="ctr"/>
            <a:r>
              <a:rPr lang="es-ES" dirty="0" smtClean="0"/>
              <a:t>27-11-2014</a:t>
            </a:r>
          </a:p>
          <a:p>
            <a:pPr algn="ctr"/>
            <a:endParaRPr lang="es-ES" dirty="0"/>
          </a:p>
          <a:p>
            <a:r>
              <a:rPr lang="es-ES" dirty="0" smtClean="0"/>
              <a:t>Me he despertado a las 7:20, el día que más he podido dormir. Me he duchado, desayunado e ido al instituto en coche.</a:t>
            </a:r>
          </a:p>
          <a:p>
            <a:endParaRPr lang="es-ES" dirty="0"/>
          </a:p>
          <a:p>
            <a:r>
              <a:rPr lang="es-ES" dirty="0" smtClean="0"/>
              <a:t>Hoy se puede decir que hemos hecho tres paradas importantes:</a:t>
            </a:r>
          </a:p>
          <a:p>
            <a:endParaRPr lang="es-ES" dirty="0"/>
          </a:p>
          <a:p>
            <a:pPr marL="285750" indent="-285750">
              <a:buFontTx/>
              <a:buChar char="-"/>
            </a:pPr>
            <a:r>
              <a:rPr lang="es-ES" dirty="0" smtClean="0"/>
              <a:t>El castillo: donde nos hemos bajado a hacer una visita, y me he informado mucho sobre la segunda maravilla de la República Checa.</a:t>
            </a:r>
          </a:p>
          <a:p>
            <a:pPr marL="285750" indent="-285750">
              <a:buFontTx/>
              <a:buChar char="-"/>
            </a:pPr>
            <a:r>
              <a:rPr lang="es-ES" dirty="0" smtClean="0"/>
              <a:t> La fábrica de vidrio: un sitio que donde me ha encantado todo. </a:t>
            </a:r>
            <a:r>
              <a:rPr lang="es-ES" dirty="0"/>
              <a:t>L</a:t>
            </a:r>
            <a:r>
              <a:rPr lang="es-ES" dirty="0" smtClean="0"/>
              <a:t>a elaboración y la presentación de los productos. Lo que me ha impresionado más ha sido la fabricación y los precios. ¡Muy caro todo!</a:t>
            </a:r>
            <a:endParaRPr lang="es-ES" dirty="0"/>
          </a:p>
        </p:txBody>
      </p:sp>
    </p:spTree>
    <p:extLst>
      <p:ext uri="{BB962C8B-B14F-4D97-AF65-F5344CB8AC3E}">
        <p14:creationId xmlns:p14="http://schemas.microsoft.com/office/powerpoint/2010/main" val="515596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260648"/>
            <a:ext cx="8424936" cy="6463308"/>
          </a:xfrm>
          <a:prstGeom prst="rect">
            <a:avLst/>
          </a:prstGeom>
          <a:noFill/>
        </p:spPr>
        <p:txBody>
          <a:bodyPr wrap="square" rtlCol="0">
            <a:spAutoFit/>
          </a:bodyPr>
          <a:lstStyle/>
          <a:p>
            <a:pPr marL="285750" indent="-285750">
              <a:buFontTx/>
              <a:buChar char="-"/>
            </a:pPr>
            <a:r>
              <a:rPr lang="es-ES" dirty="0" smtClean="0"/>
              <a:t>Karlovy vari: Una ciudad preciosa, con muchas fuentes termales, de agua buenísima para la salud pero horrible para el paladar. Habían unos edificios muy bonitos, a los cuales he hecho fotos. Ha hecho frío, pero no se notaba gracias al vapor de las fuentes termales, las cuales ardían.</a:t>
            </a:r>
          </a:p>
          <a:p>
            <a:pPr marL="285750" indent="-285750">
              <a:buFontTx/>
              <a:buChar char="-"/>
            </a:pPr>
            <a:endParaRPr lang="es-ES" dirty="0" smtClean="0"/>
          </a:p>
          <a:p>
            <a:r>
              <a:rPr lang="es-ES" dirty="0" smtClean="0"/>
              <a:t>Nos han dado tiempo para comprar, en particular una hora, que nuestro grupo ha aprovechado para ir al </a:t>
            </a:r>
            <a:r>
              <a:rPr lang="es-ES" dirty="0" err="1" smtClean="0"/>
              <a:t>McDonals</a:t>
            </a:r>
            <a:r>
              <a:rPr lang="es-ES" dirty="0" smtClean="0"/>
              <a:t>, una buena idea. He comprado para casa dos imanes y una cajita de dulces típicos.</a:t>
            </a:r>
          </a:p>
          <a:p>
            <a:endParaRPr lang="es-ES" dirty="0"/>
          </a:p>
          <a:p>
            <a:r>
              <a:rPr lang="es-ES" dirty="0" smtClean="0"/>
              <a:t>El viaje de vuelta se me ha hecho más corto, porque hemos cantado todos. Cada grupo tenía un turno. Los checos, los españoles y los franceses. Claramente, hemos cantado mejor.</a:t>
            </a:r>
          </a:p>
          <a:p>
            <a:endParaRPr lang="es-ES" dirty="0"/>
          </a:p>
          <a:p>
            <a:r>
              <a:rPr lang="es-ES" dirty="0" smtClean="0"/>
              <a:t>Hemos bajado del bus y hemos subido a otro para ir a casa.</a:t>
            </a:r>
          </a:p>
          <a:p>
            <a:endParaRPr lang="es-ES" dirty="0"/>
          </a:p>
          <a:p>
            <a:pPr algn="ctr"/>
            <a:r>
              <a:rPr lang="es-ES" dirty="0" smtClean="0"/>
              <a:t>28-11-2014</a:t>
            </a:r>
          </a:p>
          <a:p>
            <a:r>
              <a:rPr lang="es-ES" dirty="0" smtClean="0"/>
              <a:t> </a:t>
            </a:r>
            <a:endParaRPr lang="es-ES" dirty="0"/>
          </a:p>
          <a:p>
            <a:r>
              <a:rPr lang="es-ES" dirty="0" smtClean="0"/>
              <a:t>Penúltimo día en </a:t>
            </a:r>
            <a:r>
              <a:rPr lang="es-ES" dirty="0" err="1" smtClean="0"/>
              <a:t>Plzen</a:t>
            </a:r>
            <a:r>
              <a:rPr lang="es-ES" dirty="0" smtClean="0"/>
              <a:t>. Me desperté como siempre, a las 6:00. Me duché, desayuné y cogimos el autobús que nos dejaba en la biblioteca.</a:t>
            </a:r>
          </a:p>
          <a:p>
            <a:endParaRPr lang="es-ES" dirty="0"/>
          </a:p>
          <a:p>
            <a:r>
              <a:rPr lang="es-ES" dirty="0" smtClean="0"/>
              <a:t>Cuando estábamos ya todos ,entramos. Nos sentamos, y la bibliotecaria nos explicó varios libros súper extraños. Entre ellos habían libros acuáticos, otros que no se podían quemar, diminutas biblias, libros con formas de comida, otros infantiles, bilingües… </a:t>
            </a:r>
            <a:endParaRPr lang="es-ES" dirty="0"/>
          </a:p>
        </p:txBody>
      </p:sp>
    </p:spTree>
    <p:extLst>
      <p:ext uri="{BB962C8B-B14F-4D97-AF65-F5344CB8AC3E}">
        <p14:creationId xmlns:p14="http://schemas.microsoft.com/office/powerpoint/2010/main" val="19338155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2118</Words>
  <Application>Microsoft Office PowerPoint</Application>
  <PresentationFormat>Presentación en pantalla (4:3)</PresentationFormat>
  <Paragraphs>104</Paragraphs>
  <Slides>16</Slides>
  <Notes>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Tema de Office</vt:lpstr>
      <vt:lpstr>    Visita a  Plzeň 22 al 29 noviembre 2014 María Fernández Millán 2º B IES Isabel de Villena   </vt:lpstr>
      <vt:lpstr>MI DIARIO. PLZEN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 DIARIO</dc:title>
  <dc:creator>JAVI</dc:creator>
  <cp:lastModifiedBy>Jose</cp:lastModifiedBy>
  <cp:revision>28</cp:revision>
  <dcterms:created xsi:type="dcterms:W3CDTF">2014-12-10T17:38:09Z</dcterms:created>
  <dcterms:modified xsi:type="dcterms:W3CDTF">2015-01-26T00:07:19Z</dcterms:modified>
</cp:coreProperties>
</file>