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E223F80-9429-4ACE-9E9D-B402CB8B6454}" type="datetimeFigureOut">
              <a:rPr lang="es-ES" smtClean="0"/>
              <a:t>19/12/2014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0F33F71-55C9-45A6-A4BF-C0B80B4D3506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Personaje</a:t>
            </a:r>
            <a:r>
              <a:rPr lang="cs-CZ" dirty="0" smtClean="0"/>
              <a:t> de Švejk</a:t>
            </a:r>
            <a:endParaRPr lang="es-E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220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</a:t>
            </a:r>
            <a:r>
              <a:rPr lang="es-ES" dirty="0" smtClean="0"/>
              <a:t>vejk</a:t>
            </a:r>
            <a:r>
              <a:rPr lang="es-ES" dirty="0"/>
              <a:t> es un personaje de la clase baja de Praga, la capital de la </a:t>
            </a:r>
            <a:r>
              <a:rPr lang="cs-CZ" dirty="0"/>
              <a:t>R</a:t>
            </a:r>
            <a:r>
              <a:rPr lang="es-ES" dirty="0" smtClean="0"/>
              <a:t>epública </a:t>
            </a:r>
            <a:r>
              <a:rPr lang="es-ES" dirty="0"/>
              <a:t>Checa, que </a:t>
            </a:r>
            <a:r>
              <a:rPr lang="es-ES" dirty="0" smtClean="0"/>
              <a:t>sobrevive</a:t>
            </a:r>
            <a:r>
              <a:rPr lang="cs-CZ" dirty="0" smtClean="0"/>
              <a:t> </a:t>
            </a:r>
            <a:r>
              <a:rPr lang="es-ES" dirty="0" smtClean="0"/>
              <a:t>día </a:t>
            </a:r>
            <a:r>
              <a:rPr lang="es-ES" dirty="0"/>
              <a:t>a día gracias a su negocio de secuestro y venta de perros callejeros. Su vida transcurre </a:t>
            </a:r>
            <a:r>
              <a:rPr lang="es-ES" dirty="0" smtClean="0"/>
              <a:t>plácidamente </a:t>
            </a:r>
            <a:r>
              <a:rPr lang="es-ES" dirty="0"/>
              <a:t>entre su casa y las conversaciones con su "sirvienta" y la taberna y sus conversaciones </a:t>
            </a:r>
            <a:r>
              <a:rPr lang="es-ES" dirty="0" smtClean="0"/>
              <a:t>con </a:t>
            </a:r>
            <a:r>
              <a:rPr lang="es-ES" dirty="0"/>
              <a:t>los parroquianos.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Su</a:t>
            </a:r>
            <a:r>
              <a:rPr lang="cs-CZ" dirty="0" smtClean="0"/>
              <a:t> vida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483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Švejk nunca tenía miedo y era  bienintencionado. Gracias a estas caractéristicas parecía </a:t>
            </a:r>
            <a:r>
              <a:rPr lang="es-ES" dirty="0" smtClean="0"/>
              <a:t>destemido</a:t>
            </a:r>
            <a:r>
              <a:rPr lang="es-ES" dirty="0"/>
              <a:t>, valiente y ardionto. </a:t>
            </a:r>
            <a:r>
              <a:rPr lang="es-ES" dirty="0" smtClean="0"/>
              <a:t>Si </a:t>
            </a:r>
            <a:r>
              <a:rPr lang="es-ES" dirty="0"/>
              <a:t>no comía, cantaba. Bebía mucho. </a:t>
            </a:r>
            <a:endParaRPr lang="cs-CZ" dirty="0" smtClean="0"/>
          </a:p>
          <a:p>
            <a:r>
              <a:rPr lang="cs-CZ" dirty="0"/>
              <a:t> </a:t>
            </a:r>
            <a:r>
              <a:rPr lang="cs-CZ" dirty="0" err="1" smtClean="0"/>
              <a:t>Su</a:t>
            </a:r>
            <a:r>
              <a:rPr lang="cs-CZ" dirty="0" smtClean="0"/>
              <a:t> </a:t>
            </a:r>
            <a:r>
              <a:rPr lang="cs-CZ" dirty="0" err="1" smtClean="0"/>
              <a:t>estupidez</a:t>
            </a:r>
            <a:r>
              <a:rPr lang="cs-CZ" dirty="0" smtClean="0"/>
              <a:t> ha </a:t>
            </a:r>
            <a:r>
              <a:rPr lang="cs-CZ" dirty="0" err="1" smtClean="0"/>
              <a:t>causado</a:t>
            </a:r>
            <a:r>
              <a:rPr lang="cs-CZ" dirty="0" smtClean="0"/>
              <a:t> </a:t>
            </a:r>
            <a:r>
              <a:rPr lang="cs-CZ" dirty="0" err="1" smtClean="0"/>
              <a:t>muchas</a:t>
            </a:r>
            <a:r>
              <a:rPr lang="cs-CZ" dirty="0" smtClean="0"/>
              <a:t> </a:t>
            </a:r>
            <a:r>
              <a:rPr lang="cs-CZ" dirty="0" err="1" smtClean="0"/>
              <a:t>catástrofas</a:t>
            </a:r>
            <a:r>
              <a:rPr lang="cs-CZ" dirty="0" smtClean="0"/>
              <a:t>. </a:t>
            </a:r>
            <a:r>
              <a:rPr lang="cs-CZ" dirty="0" err="1" smtClean="0"/>
              <a:t>Por</a:t>
            </a:r>
            <a:r>
              <a:rPr lang="cs-CZ" dirty="0" smtClean="0"/>
              <a:t> </a:t>
            </a:r>
            <a:r>
              <a:rPr lang="cs-CZ" dirty="0" err="1" smtClean="0"/>
              <a:t>ejemplo</a:t>
            </a:r>
            <a:r>
              <a:rPr lang="cs-CZ" dirty="0" smtClean="0"/>
              <a:t>, de una </a:t>
            </a:r>
            <a:r>
              <a:rPr lang="cs-CZ" dirty="0" err="1" smtClean="0"/>
              <a:t>catástrofa</a:t>
            </a:r>
            <a:r>
              <a:rPr lang="cs-CZ" dirty="0" smtClean="0"/>
              <a:t> </a:t>
            </a:r>
            <a:r>
              <a:rPr lang="cs-CZ" dirty="0" err="1" smtClean="0"/>
              <a:t>que</a:t>
            </a:r>
            <a:r>
              <a:rPr lang="cs-CZ" dirty="0" smtClean="0"/>
              <a:t> </a:t>
            </a:r>
            <a:r>
              <a:rPr lang="cs-CZ" dirty="0" err="1" smtClean="0"/>
              <a:t>causó</a:t>
            </a:r>
            <a:r>
              <a:rPr lang="cs-CZ" dirty="0" smtClean="0"/>
              <a:t> sin </a:t>
            </a:r>
            <a:r>
              <a:rPr lang="cs-CZ" dirty="0" err="1" smtClean="0"/>
              <a:t>querer</a:t>
            </a:r>
            <a:r>
              <a:rPr lang="cs-CZ" dirty="0" smtClean="0"/>
              <a:t>, </a:t>
            </a:r>
            <a:r>
              <a:rPr lang="cs-CZ" dirty="0" err="1" smtClean="0"/>
              <a:t>él</a:t>
            </a:r>
            <a:r>
              <a:rPr lang="cs-CZ" dirty="0" smtClean="0"/>
              <a:t> </a:t>
            </a:r>
            <a:r>
              <a:rPr lang="cs-CZ" dirty="0" err="1" smtClean="0"/>
              <a:t>único</a:t>
            </a:r>
            <a:r>
              <a:rPr lang="cs-CZ" dirty="0" smtClean="0"/>
              <a:t> </a:t>
            </a:r>
            <a:r>
              <a:rPr lang="cs-CZ" dirty="0" err="1" smtClean="0"/>
              <a:t>escapó</a:t>
            </a:r>
            <a:r>
              <a:rPr lang="cs-CZ" dirty="0" smtClean="0"/>
              <a:t> sin </a:t>
            </a:r>
            <a:r>
              <a:rPr lang="cs-CZ" dirty="0" err="1" smtClean="0"/>
              <a:t>daño</a:t>
            </a:r>
            <a:r>
              <a:rPr lang="cs-CZ" dirty="0" smtClean="0"/>
              <a:t> y </a:t>
            </a:r>
            <a:r>
              <a:rPr lang="cs-CZ" dirty="0" err="1" smtClean="0"/>
              <a:t>además</a:t>
            </a:r>
            <a:r>
              <a:rPr lang="cs-CZ" dirty="0" smtClean="0"/>
              <a:t> ha </a:t>
            </a:r>
            <a:r>
              <a:rPr lang="cs-CZ" dirty="0" err="1" smtClean="0"/>
              <a:t>obtenido</a:t>
            </a:r>
            <a:r>
              <a:rPr lang="cs-CZ" dirty="0" smtClean="0"/>
              <a:t> una </a:t>
            </a:r>
            <a:r>
              <a:rPr lang="cs-CZ" dirty="0" err="1" smtClean="0"/>
              <a:t>medalla</a:t>
            </a:r>
            <a:r>
              <a:rPr lang="cs-CZ" dirty="0" smtClean="0"/>
              <a:t> de </a:t>
            </a:r>
            <a:r>
              <a:rPr lang="cs-CZ" dirty="0" err="1" smtClean="0"/>
              <a:t>velentía</a:t>
            </a:r>
            <a:r>
              <a:rPr lang="cs-CZ" dirty="0" smtClean="0"/>
              <a:t> y </a:t>
            </a:r>
            <a:r>
              <a:rPr lang="cs-CZ" dirty="0" err="1" smtClean="0"/>
              <a:t>era</a:t>
            </a:r>
            <a:r>
              <a:rPr lang="cs-CZ" dirty="0" smtClean="0"/>
              <a:t> </a:t>
            </a:r>
            <a:r>
              <a:rPr lang="cs-CZ" dirty="0" err="1" smtClean="0"/>
              <a:t>nombrado</a:t>
            </a:r>
            <a:r>
              <a:rPr lang="cs-CZ" dirty="0" smtClean="0"/>
              <a:t> </a:t>
            </a:r>
            <a:r>
              <a:rPr lang="cs-CZ" dirty="0" err="1" smtClean="0"/>
              <a:t>caporal</a:t>
            </a:r>
            <a:r>
              <a:rPr lang="cs-CZ" dirty="0" smtClean="0"/>
              <a:t>. </a:t>
            </a:r>
            <a:r>
              <a:rPr lang="cs-CZ" dirty="0" err="1" smtClean="0"/>
              <a:t>Después</a:t>
            </a:r>
            <a:r>
              <a:rPr lang="cs-CZ" dirty="0" smtClean="0"/>
              <a:t> de </a:t>
            </a:r>
            <a:r>
              <a:rPr lang="cs-CZ" dirty="0" err="1" smtClean="0"/>
              <a:t>esta</a:t>
            </a:r>
            <a:r>
              <a:rPr lang="cs-CZ" dirty="0" smtClean="0"/>
              <a:t> </a:t>
            </a:r>
            <a:r>
              <a:rPr lang="cs-CZ" dirty="0" err="1" smtClean="0"/>
              <a:t>suceso</a:t>
            </a:r>
            <a:r>
              <a:rPr lang="cs-CZ" dirty="0" smtClean="0"/>
              <a:t> se ha </a:t>
            </a:r>
            <a:r>
              <a:rPr lang="cs-CZ" dirty="0" err="1" smtClean="0"/>
              <a:t>ido</a:t>
            </a:r>
            <a:r>
              <a:rPr lang="cs-CZ" dirty="0" smtClean="0"/>
              <a:t> al </a:t>
            </a:r>
            <a:r>
              <a:rPr lang="cs-CZ" dirty="0" err="1" smtClean="0"/>
              <a:t>ejército</a:t>
            </a:r>
            <a:r>
              <a:rPr lang="cs-CZ" dirty="0" smtClean="0"/>
              <a:t> </a:t>
            </a:r>
            <a:r>
              <a:rPr lang="cs-CZ" dirty="0" err="1" smtClean="0"/>
              <a:t>del</a:t>
            </a:r>
            <a:r>
              <a:rPr lang="cs-CZ" dirty="0" smtClean="0"/>
              <a:t> aire.</a:t>
            </a:r>
            <a:endParaRPr lang="es-E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Catástrofas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8528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Su característica principal es que, debido a su simpleza de miras interpreta siempre todo lo que le </a:t>
            </a:r>
            <a:r>
              <a:rPr lang="es-ES" dirty="0" smtClean="0"/>
              <a:t>sucede </a:t>
            </a:r>
            <a:r>
              <a:rPr lang="es-ES" dirty="0"/>
              <a:t>"del mejor modo posible", metiéndose constantemente en líos con las autoridades que creen </a:t>
            </a:r>
            <a:r>
              <a:rPr lang="es-ES" dirty="0" smtClean="0"/>
              <a:t>haber </a:t>
            </a:r>
            <a:r>
              <a:rPr lang="es-ES" dirty="0"/>
              <a:t>encontrado en él un ladrón, un espía, un desertor, un insubordinado, un comunista, un hereje </a:t>
            </a:r>
            <a:r>
              <a:rPr lang="es-ES" dirty="0" smtClean="0"/>
              <a:t>e</a:t>
            </a:r>
            <a:r>
              <a:rPr lang="cs-CZ" dirty="0" smtClean="0"/>
              <a:t> </a:t>
            </a:r>
            <a:r>
              <a:rPr lang="es-ES" dirty="0" smtClean="0"/>
              <a:t>incluso </a:t>
            </a:r>
            <a:r>
              <a:rPr lang="es-ES" dirty="0"/>
              <a:t>un pacifista o un "verdadero patriota checo leal al Emperador".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Característica</a:t>
            </a:r>
            <a:r>
              <a:rPr lang="cs-CZ" dirty="0" smtClean="0"/>
              <a:t> </a:t>
            </a:r>
            <a:r>
              <a:rPr lang="cs-CZ" dirty="0" err="1" smtClean="0"/>
              <a:t>principal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2524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Sea como fuere, y por muy catastrófica que parezca la situación a la que deba enfrentarse como </a:t>
            </a:r>
            <a:r>
              <a:rPr lang="es-ES" dirty="0" smtClean="0"/>
              <a:t>consecuencia </a:t>
            </a:r>
            <a:r>
              <a:rPr lang="es-ES" dirty="0"/>
              <a:t>de estos malentendidos, esa misma "bondad" y apariencia bobalicona acaban siempre </a:t>
            </a:r>
            <a:r>
              <a:rPr lang="es-ES" dirty="0" smtClean="0"/>
              <a:t>sacándole </a:t>
            </a:r>
            <a:r>
              <a:rPr lang="es-ES" dirty="0"/>
              <a:t>de unos problemas para meterle en otros aún peores.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20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Švejk es </a:t>
            </a:r>
            <a:r>
              <a:rPr lang="cs-CZ" dirty="0" err="1"/>
              <a:t>típica</a:t>
            </a:r>
            <a:r>
              <a:rPr lang="cs-CZ" dirty="0"/>
              <a:t> </a:t>
            </a:r>
            <a:r>
              <a:rPr lang="cs-CZ" dirty="0" err="1"/>
              <a:t>checa</a:t>
            </a:r>
            <a:r>
              <a:rPr lang="cs-CZ" dirty="0"/>
              <a:t> persona y </a:t>
            </a:r>
            <a:r>
              <a:rPr lang="cs-CZ" dirty="0" err="1"/>
              <a:t>tiene</a:t>
            </a:r>
            <a:r>
              <a:rPr lang="cs-CZ" dirty="0"/>
              <a:t> </a:t>
            </a:r>
            <a:r>
              <a:rPr lang="cs-CZ" dirty="0" err="1"/>
              <a:t>cualidad</a:t>
            </a:r>
            <a:r>
              <a:rPr lang="cs-CZ" dirty="0"/>
              <a:t> de </a:t>
            </a:r>
            <a:r>
              <a:rPr lang="cs-CZ" dirty="0" err="1"/>
              <a:t>un</a:t>
            </a:r>
            <a:r>
              <a:rPr lang="cs-CZ" dirty="0"/>
              <a:t> </a:t>
            </a:r>
            <a:r>
              <a:rPr lang="cs-CZ" dirty="0" err="1"/>
              <a:t>alegre</a:t>
            </a:r>
            <a:r>
              <a:rPr lang="cs-CZ" dirty="0"/>
              <a:t> </a:t>
            </a:r>
            <a:r>
              <a:rPr lang="cs-CZ" dirty="0" err="1"/>
              <a:t>comunal</a:t>
            </a:r>
            <a:r>
              <a:rPr lang="cs-CZ" dirty="0"/>
              <a:t> </a:t>
            </a:r>
            <a:r>
              <a:rPr lang="cs-CZ" dirty="0" err="1"/>
              <a:t>tonto</a:t>
            </a:r>
            <a:r>
              <a:rPr lang="cs-CZ" dirty="0"/>
              <a:t>. Pero a </a:t>
            </a:r>
            <a:r>
              <a:rPr lang="cs-CZ" dirty="0" err="1"/>
              <a:t>veces</a:t>
            </a:r>
            <a:r>
              <a:rPr lang="cs-CZ" dirty="0"/>
              <a:t> </a:t>
            </a:r>
            <a:r>
              <a:rPr lang="cs-CZ" dirty="0" err="1"/>
              <a:t>estas</a:t>
            </a:r>
            <a:r>
              <a:rPr lang="cs-CZ" dirty="0"/>
              <a:t> </a:t>
            </a:r>
            <a:r>
              <a:rPr lang="cs-CZ" dirty="0" err="1"/>
              <a:t>cualidades</a:t>
            </a:r>
            <a:r>
              <a:rPr lang="cs-CZ" dirty="0"/>
              <a:t> son </a:t>
            </a:r>
            <a:r>
              <a:rPr lang="cs-CZ" dirty="0" err="1"/>
              <a:t>injustamente</a:t>
            </a:r>
            <a:r>
              <a:rPr lang="cs-CZ" dirty="0"/>
              <a:t> </a:t>
            </a:r>
            <a:r>
              <a:rPr lang="cs-CZ" dirty="0" err="1"/>
              <a:t>añadidas</a:t>
            </a:r>
            <a:r>
              <a:rPr lang="cs-CZ" dirty="0"/>
              <a:t> a </a:t>
            </a:r>
            <a:r>
              <a:rPr lang="cs-CZ" dirty="0" err="1"/>
              <a:t>toda</a:t>
            </a:r>
            <a:r>
              <a:rPr lang="cs-CZ" dirty="0"/>
              <a:t> la </a:t>
            </a:r>
            <a:r>
              <a:rPr lang="cs-CZ" dirty="0" err="1"/>
              <a:t>nación</a:t>
            </a:r>
            <a:r>
              <a:rPr lang="cs-CZ" dirty="0"/>
              <a:t> </a:t>
            </a:r>
            <a:r>
              <a:rPr lang="cs-CZ" dirty="0" err="1"/>
              <a:t>checa</a:t>
            </a:r>
            <a:r>
              <a:rPr lang="cs-CZ" dirty="0"/>
              <a:t>.</a:t>
            </a:r>
            <a:endParaRPr lang="es-ES" dirty="0"/>
          </a:p>
          <a:p>
            <a:endParaRPr lang="es-E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0820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vrdý obal">
  <a:themeElements>
    <a:clrScheme name="Tvrdý obal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Tvrdý obal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vrdý obal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</TotalTime>
  <Words>157</Words>
  <Application>Microsoft Office PowerPoint</Application>
  <PresentationFormat>Předvádění na obrazovce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Tvrdý obal</vt:lpstr>
      <vt:lpstr>Personaje de Švejk</vt:lpstr>
      <vt:lpstr>Su vida</vt:lpstr>
      <vt:lpstr>Catástrofas</vt:lpstr>
      <vt:lpstr>Característica principal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Personaje de Švejk</dc:title>
  <dc:creator>hp</dc:creator>
  <cp:lastModifiedBy>Jaroslava Rachová</cp:lastModifiedBy>
  <cp:revision>2</cp:revision>
  <dcterms:created xsi:type="dcterms:W3CDTF">2014-11-27T19:38:18Z</dcterms:created>
  <dcterms:modified xsi:type="dcterms:W3CDTF">2014-12-19T10:45:01Z</dcterms:modified>
</cp:coreProperties>
</file>