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63" r:id="rId2"/>
    <p:sldId id="262" r:id="rId3"/>
    <p:sldId id="261" r:id="rId4"/>
    <p:sldId id="264" r:id="rId5"/>
    <p:sldId id="265" r:id="rId6"/>
    <p:sldId id="257" r:id="rId7"/>
    <p:sldId id="267" r:id="rId8"/>
    <p:sldId id="271" r:id="rId9"/>
    <p:sldId id="281" r:id="rId10"/>
    <p:sldId id="274" r:id="rId11"/>
    <p:sldId id="282" r:id="rId12"/>
    <p:sldId id="284" r:id="rId13"/>
    <p:sldId id="276" r:id="rId14"/>
    <p:sldId id="277" r:id="rId15"/>
    <p:sldId id="272" r:id="rId16"/>
    <p:sldId id="285" r:id="rId17"/>
    <p:sldId id="259" r:id="rId18"/>
    <p:sldId id="258" r:id="rId19"/>
    <p:sldId id="260" r:id="rId20"/>
    <p:sldId id="290" r:id="rId21"/>
    <p:sldId id="269" r:id="rId22"/>
    <p:sldId id="283" r:id="rId23"/>
    <p:sldId id="288" r:id="rId24"/>
    <p:sldId id="268" r:id="rId25"/>
    <p:sldId id="279" r:id="rId26"/>
    <p:sldId id="291" r:id="rId27"/>
    <p:sldId id="292" r:id="rId28"/>
    <p:sldId id="278" r:id="rId29"/>
    <p:sldId id="293" r:id="rId30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1" autoAdjust="0"/>
    <p:restoredTop sz="94660"/>
  </p:normalViewPr>
  <p:slideViewPr>
    <p:cSldViewPr>
      <p:cViewPr varScale="1">
        <p:scale>
          <a:sx n="48" d="100"/>
          <a:sy n="48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1A944D-C3DA-40EE-9B98-57F44DCAEF29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_tradnl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4EC2EC-B8C5-4CC3-92F7-B440ADA1598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371CE1-3261-4F3B-9DCB-2F7428BB020A}" type="slidenum">
              <a:rPr lang="es-ES_trad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ES_trad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_tradnl" smtClean="0"/>
              <a:t>Añadir imagen de desalluno café con curasan</a:t>
            </a:r>
          </a:p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686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7E5FD6-EF20-4F0D-8D9D-1956532087C7}" type="slidenum">
              <a:rPr lang="es-ES_trad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s-ES_tradnl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48C3F5-6B98-45AE-9AB5-7CFCDB4798EB}" type="slidenum">
              <a:rPr lang="es-ES_trad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S_tradnl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30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8F4793-39C6-4158-9116-B2EDC264B3E5}" type="slidenum">
              <a:rPr lang="es-ES_trad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s-ES_tradnl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710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D17D25-4639-47DC-939D-C0C024498FD4}" type="slidenum">
              <a:rPr lang="es-ES_trad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s-ES_tradnl"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457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179B84-B474-4C18-BAFC-14E7F10338D5}" type="slidenum">
              <a:rPr lang="es-ES_trad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ES_tradnl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90678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4802188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AB6E-528A-4F8B-8694-34F4B7302B42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26B18-35FD-48F9-B862-066917DCCAF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EB438-7FC1-4405-820D-A3AF8B3143E6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618E5-D665-40BD-BEB7-64992834CBE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C6D8B-3580-4CA2-8675-E6EA7BC8C5BD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8D275-30A2-4ACF-98FE-48F39A4880C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085F4-C354-4CDD-84C6-DD4E6FC23216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C6CDB-4F6D-4C12-815E-E1D3FD8A626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90678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3"/>
            <a:ext cx="9144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A93DD-D672-4276-9BE1-DD6C246F81D0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B26CA-CF19-4B77-944B-B19DF7FA7D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AC796-D195-454B-B30E-C80BFEC1ED4F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2013C-92EC-4B4C-B3D3-0AD5DE92A34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7D4CB-31E2-4DED-8458-EFE759BB1A6D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3DBCC-E4DA-4FEE-A0A1-87DABEB67BE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C7E87-F2FB-448C-958D-B550F9F8BCA6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7934D-470A-4D78-B903-1C5A6CE9D6A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946D4-ABE5-421F-833D-989E7C3F3503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34D49-CADA-40A5-8762-13EC2E1111F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EE9EB-27A7-47E0-AD55-AD9CD31389A0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8889E-EEDA-40AB-B11F-13B9902B851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8BCAF-E3DB-4D5F-AF68-05169900F9DD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DA67B-70BC-4F55-8B21-06A4D538930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225" y="136525"/>
            <a:ext cx="8869363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DE8F3D-A68B-45AF-A9B3-64CAB516D6C7}" type="datetimeFigureOut">
              <a:rPr lang="es-ES_tradnl"/>
              <a:pPr>
                <a:defRPr/>
              </a:pPr>
              <a:t>16/03/2014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946D64-3398-4989-A1F9-5E90A2749D8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1" r:id="rId2"/>
    <p:sldLayoutId id="2147483709" r:id="rId3"/>
    <p:sldLayoutId id="2147483702" r:id="rId4"/>
    <p:sldLayoutId id="2147483703" r:id="rId5"/>
    <p:sldLayoutId id="2147483704" r:id="rId6"/>
    <p:sldLayoutId id="2147483705" r:id="rId7"/>
    <p:sldLayoutId id="2147483710" r:id="rId8"/>
    <p:sldLayoutId id="2147483711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Tw Cen MT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99987F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rgbClr val="90AC97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2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3 Imagen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51050" y="1862138"/>
            <a:ext cx="5257800" cy="4735512"/>
          </a:xfrm>
        </p:spPr>
      </p:pic>
      <p:sp>
        <p:nvSpPr>
          <p:cNvPr id="5" name="4 CuadroTexto"/>
          <p:cNvSpPr txBox="1"/>
          <p:nvPr/>
        </p:nvSpPr>
        <p:spPr>
          <a:xfrm>
            <a:off x="1308100" y="193675"/>
            <a:ext cx="6696075" cy="1385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/>
            </a:r>
            <a:br>
              <a:rPr lang="es-ES_tradnl" sz="28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Cuando se mira a las seis de la mañana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    En el cristal de la tienda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191000" y="2971800"/>
            <a:ext cx="3657600" cy="3124200"/>
          </a:xfrm>
        </p:spPr>
      </p:pic>
      <p:sp>
        <p:nvSpPr>
          <p:cNvPr id="5" name="4 CuadroTexto"/>
          <p:cNvSpPr txBox="1"/>
          <p:nvPr/>
        </p:nvSpPr>
        <p:spPr>
          <a:xfrm>
            <a:off x="228600" y="152400"/>
            <a:ext cx="6624638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Una cabeza color polvo.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No es a su cabeza, sin embargo,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no le importa su cabeza al  hombre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28600" y="1600200"/>
            <a:ext cx="8231188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No es a su cabeza, sin embargo, lo que él mira.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En la vitrina de Casa </a:t>
            </a:r>
            <a:r>
              <a:rPr lang="es-ES_tradnl" sz="28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Potin</a:t>
            </a: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.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No le importa su cabeza al hombre.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No piensa en ella.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Sueña.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5184576" cy="537321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400" dirty="0" smtClean="0">
                <a:solidFill>
                  <a:schemeClr val="accent6">
                    <a:tint val="1000"/>
                  </a:schemeClr>
                </a:solidFill>
              </a:rPr>
              <a:t/>
            </a:r>
            <a:br>
              <a:rPr lang="es-ES_tradnl" sz="2400" dirty="0" smtClean="0">
                <a:solidFill>
                  <a:schemeClr val="accent6">
                    <a:tint val="1000"/>
                  </a:schemeClr>
                </a:solidFill>
              </a:rPr>
            </a:br>
            <a: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Imagina otra cabeza</a:t>
            </a:r>
            <a:b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Una cabeza de ternera, por ejemplo</a:t>
            </a:r>
            <a:b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Con una salsa a la vinagreta</a:t>
            </a:r>
            <a:b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 una cabeza de cualquier cosa que se coma</a:t>
            </a:r>
            <a:b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Y mueve suavemente la mandíbula</a:t>
            </a:r>
            <a:b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Suavemente     </a:t>
            </a:r>
            <a:br>
              <a:rPr lang="es-ES_tradnl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s-ES_tradnl" sz="27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1746" name="Marcador de contenido 5" descr="cuisson-tc3aate-de-veau-via-leromanculinaire-blogspot-com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>
          <a:xfrm>
            <a:off x="5003800" y="981075"/>
            <a:ext cx="4464050" cy="3852863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08175" y="1773238"/>
            <a:ext cx="5256213" cy="4713287"/>
          </a:xfrm>
        </p:spPr>
      </p:pic>
      <p:sp>
        <p:nvSpPr>
          <p:cNvPr id="5" name="4 CuadroTexto"/>
          <p:cNvSpPr txBox="1"/>
          <p:nvPr/>
        </p:nvSpPr>
        <p:spPr>
          <a:xfrm>
            <a:off x="1331913" y="476250"/>
            <a:ext cx="6408737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Y rechina dientes suavemente.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Porque el mundo se burla de él.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5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2133600"/>
            <a:ext cx="6516688" cy="4175125"/>
          </a:xfrm>
        </p:spPr>
      </p:pic>
      <p:sp>
        <p:nvSpPr>
          <p:cNvPr id="7" name="6 CuadroTexto"/>
          <p:cNvSpPr txBox="1"/>
          <p:nvPr/>
        </p:nvSpPr>
        <p:spPr>
          <a:xfrm>
            <a:off x="1403350" y="908050"/>
            <a:ext cx="64087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Y él no puede nada contra ese mundo.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5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 l="7510" t="19341" r="2730" b="4712"/>
          <a:stretch>
            <a:fillRect/>
          </a:stretch>
        </p:blipFill>
        <p:spPr>
          <a:xfrm>
            <a:off x="758825" y="1628775"/>
            <a:ext cx="7410450" cy="5056188"/>
          </a:xfrm>
        </p:spPr>
      </p:pic>
      <p:sp>
        <p:nvSpPr>
          <p:cNvPr id="7" name="6 CuadroTexto"/>
          <p:cNvSpPr txBox="1"/>
          <p:nvPr/>
        </p:nvSpPr>
        <p:spPr>
          <a:xfrm>
            <a:off x="1500188" y="333375"/>
            <a:ext cx="59769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Cuenta con los dedos 1,2,3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hace tres días que no come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9900" y="260350"/>
            <a:ext cx="82296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Por más que se repita desde hace tres días</a:t>
            </a:r>
            <a:b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Esto no puedo durar</a:t>
            </a:r>
            <a:b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Esto dura</a:t>
            </a:r>
            <a:b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Tres días</a:t>
            </a:r>
            <a:b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Tres noches</a:t>
            </a:r>
            <a:b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Sin comer</a:t>
            </a:r>
            <a:br>
              <a:rPr lang="es-ES_tradnl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s-ES_tradnl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5842" name="Imagen 3" descr="índicem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244600"/>
            <a:ext cx="59055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4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700338" y="1844675"/>
            <a:ext cx="3471862" cy="4629150"/>
          </a:xfrm>
        </p:spPr>
      </p:pic>
      <p:sp>
        <p:nvSpPr>
          <p:cNvPr id="6" name="5 CuadroTexto"/>
          <p:cNvSpPr txBox="1"/>
          <p:nvPr/>
        </p:nvSpPr>
        <p:spPr>
          <a:xfrm>
            <a:off x="827088" y="333375"/>
            <a:ext cx="7489825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Y detrás de esos cristales.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Esos patés esas botellas esas conservas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endParaRPr lang="es-ES_tradnl" sz="36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7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24075" y="1773238"/>
            <a:ext cx="4968875" cy="4392612"/>
          </a:xfrm>
        </p:spPr>
      </p:pic>
      <p:sp>
        <p:nvSpPr>
          <p:cNvPr id="2" name="1 Rectángulo"/>
          <p:cNvSpPr/>
          <p:nvPr/>
        </p:nvSpPr>
        <p:spPr>
          <a:xfrm>
            <a:off x="3059113" y="246063"/>
            <a:ext cx="3384550" cy="1385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Peces muertos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protegidos por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las latas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 l="2" t="16685" r="1944"/>
          <a:stretch>
            <a:fillRect/>
          </a:stretch>
        </p:blipFill>
        <p:spPr>
          <a:xfrm>
            <a:off x="2124075" y="2133600"/>
            <a:ext cx="5430838" cy="3676650"/>
          </a:xfrm>
        </p:spPr>
      </p:pic>
      <p:pic>
        <p:nvPicPr>
          <p:cNvPr id="38914" name="6 Imagen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8388" y="2565400"/>
            <a:ext cx="480536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2311400" y="630238"/>
            <a:ext cx="641032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Latas protegidas por vitrinas.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Vitrinas protegidas por la policía.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Policía protegida por el miedo.</a:t>
            </a:r>
            <a:r>
              <a:rPr lang="es-ES_tradnl" sz="2800" dirty="0">
                <a:latin typeface="+mn-lt"/>
                <a:cs typeface="+mn-cs"/>
              </a:rPr>
              <a:t/>
            </a:r>
            <a:br>
              <a:rPr lang="es-ES_tradnl" sz="2800" dirty="0">
                <a:latin typeface="+mn-lt"/>
                <a:cs typeface="+mn-cs"/>
              </a:rPr>
            </a:br>
            <a:endParaRPr lang="es-ES_tradnl" sz="28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4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72288"/>
          </a:xfrm>
        </p:spPr>
      </p:pic>
    </p:spTree>
  </p:cSld>
  <p:clrMapOvr>
    <a:masterClrMapping/>
  </p:clrMapOvr>
  <p:transition advClick="0" advTm="500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Imagen 4" descr="sardinas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76375" y="1484313"/>
            <a:ext cx="5975350" cy="5002212"/>
          </a:xfrm>
        </p:spPr>
      </p:pic>
      <p:sp>
        <p:nvSpPr>
          <p:cNvPr id="5" name="4 CuadroTexto"/>
          <p:cNvSpPr txBox="1"/>
          <p:nvPr/>
        </p:nvSpPr>
        <p:spPr>
          <a:xfrm>
            <a:off x="1908175" y="333375"/>
            <a:ext cx="561657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Que de barricadas por seis malditas sardinas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2276475"/>
            <a:ext cx="6615113" cy="4321175"/>
          </a:xfrm>
        </p:spPr>
      </p:pic>
      <p:sp>
        <p:nvSpPr>
          <p:cNvPr id="6" name="5 CuadroTexto"/>
          <p:cNvSpPr txBox="1"/>
          <p:nvPr/>
        </p:nvSpPr>
        <p:spPr>
          <a:xfrm>
            <a:off x="1331913" y="333375"/>
            <a:ext cx="6264275" cy="1814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 Un poco más lejos, el café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          café con crema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                     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       croissants calientes.</a:t>
            </a: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1925" y="3656013"/>
            <a:ext cx="2051050" cy="3013075"/>
          </a:xfrm>
        </p:spPr>
      </p:pic>
      <p:pic>
        <p:nvPicPr>
          <p:cNvPr id="43010" name="5 Imagen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1282700"/>
            <a:ext cx="1266825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6 Imagen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2738" y="2930525"/>
            <a:ext cx="1219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10 Imagen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1588" y="2754313"/>
            <a:ext cx="9239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11 Imagen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10088" y="2654300"/>
            <a:ext cx="1309687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3 Marcador de contenido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85013" y="0"/>
            <a:ext cx="20589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13 Imagen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64163" y="1731963"/>
            <a:ext cx="1698625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3 Marcador de contenido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85938" y="3525838"/>
            <a:ext cx="167640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 Título"/>
          <p:cNvSpPr>
            <a:spLocks noGrp="1"/>
          </p:cNvSpPr>
          <p:nvPr>
            <p:ph type="title"/>
          </p:nvPr>
        </p:nvSpPr>
        <p:spPr>
          <a:xfrm>
            <a:off x="-407570" y="1"/>
            <a:ext cx="4729612" cy="38356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>
                <a:solidFill>
                  <a:schemeClr val="accent6">
                    <a:tint val="1000"/>
                  </a:schemeClr>
                </a:solidFill>
              </a:rPr>
              <a:t/>
            </a:r>
            <a:br>
              <a:rPr lang="es-ES_tradnl" dirty="0" smtClean="0">
                <a:solidFill>
                  <a:schemeClr val="accent6">
                    <a:tint val="1000"/>
                  </a:schemeClr>
                </a:solidFill>
              </a:rPr>
            </a:br>
            <a:r>
              <a:rPr lang="es-ES_tradnl" dirty="0">
                <a:solidFill>
                  <a:schemeClr val="accent6">
                    <a:tint val="1000"/>
                  </a:schemeClr>
                </a:solidFill>
              </a:rPr>
              <a:t/>
            </a:r>
            <a:br>
              <a:rPr lang="es-ES_tradnl" dirty="0">
                <a:solidFill>
                  <a:schemeClr val="accent6">
                    <a:tint val="1000"/>
                  </a:schemeClr>
                </a:solidFill>
              </a:rPr>
            </a:br>
            <a:endParaRPr lang="es-ES_tradnl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7" name="Marcador de contenido 2"/>
          <p:cNvSpPr txBox="1">
            <a:spLocks/>
          </p:cNvSpPr>
          <p:nvPr/>
        </p:nvSpPr>
        <p:spPr>
          <a:xfrm>
            <a:off x="484188" y="508000"/>
            <a:ext cx="5937250" cy="25622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El hombre vacila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Y en el interior de su cabeza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Una neblina de palabras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Una neblina de palabras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400" dirty="0">
                <a:solidFill>
                  <a:schemeClr val="tx2"/>
                </a:solidFill>
                <a:latin typeface="+mn-lt"/>
                <a:cs typeface="+mn-cs"/>
              </a:rPr>
              <a:t/>
            </a:r>
            <a:br>
              <a:rPr lang="es-ES_tradnl" sz="2400" dirty="0">
                <a:solidFill>
                  <a:schemeClr val="tx2"/>
                </a:solidFill>
                <a:latin typeface="+mn-lt"/>
                <a:cs typeface="+mn-cs"/>
              </a:rPr>
            </a:br>
            <a:endParaRPr lang="es-ES_tradnl" sz="24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260850" y="4170363"/>
            <a:ext cx="4721225" cy="2247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Sardinas para comer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Huevo duro, café con crema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Café con gotas de ron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Café con crema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Café con crema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Imagen 3" descr="índic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93725"/>
            <a:ext cx="8572500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CuadroTexto 4"/>
          <p:cNvSpPr txBox="1">
            <a:spLocks noChangeArrowheads="1"/>
          </p:cNvSpPr>
          <p:nvPr/>
        </p:nvSpPr>
        <p:spPr bwMode="auto">
          <a:xfrm>
            <a:off x="4419600" y="1905000"/>
            <a:ext cx="4267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>
                <a:latin typeface="Tw Cen MT"/>
              </a:rPr>
              <a:t>¡</a:t>
            </a:r>
            <a:r>
              <a:rPr lang="es-ES_tradnl" sz="2800">
                <a:solidFill>
                  <a:srgbClr val="C00000"/>
                </a:solidFill>
                <a:latin typeface="Tw Cen MT"/>
              </a:rPr>
              <a:t>Café con crimen, con gotas de sangre!...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47813" y="2205038"/>
            <a:ext cx="6048375" cy="4394200"/>
          </a:xfrm>
        </p:spPr>
      </p:pic>
      <p:sp>
        <p:nvSpPr>
          <p:cNvPr id="2" name="1 CuadroTexto"/>
          <p:cNvSpPr txBox="1"/>
          <p:nvPr/>
        </p:nvSpPr>
        <p:spPr>
          <a:xfrm>
            <a:off x="1187450" y="476250"/>
            <a:ext cx="7056438" cy="1385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Un hombre muy querido en su vecindario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Fue degollado en pleno El asesino,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el vagabundo le robó dos francos</a:t>
            </a: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76375" y="2133600"/>
            <a:ext cx="6276975" cy="4176713"/>
          </a:xfrm>
        </p:spPr>
      </p:pic>
      <p:sp>
        <p:nvSpPr>
          <p:cNvPr id="5" name="4 CuadroTexto"/>
          <p:cNvSpPr txBox="1"/>
          <p:nvPr/>
        </p:nvSpPr>
        <p:spPr>
          <a:xfrm>
            <a:off x="468313" y="276225"/>
            <a:ext cx="84963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   O sea un café con gotas de ron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         -Cero francos setenta-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Dos rebanadas de pan con mantequilla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-Y veinticinco céntimos para la propina del joven-</a:t>
            </a: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2492375"/>
            <a:ext cx="5030787" cy="3871913"/>
          </a:xfrm>
        </p:spPr>
      </p:pic>
      <p:sp>
        <p:nvSpPr>
          <p:cNvPr id="6" name="5 CuadroTexto"/>
          <p:cNvSpPr txBox="1"/>
          <p:nvPr/>
        </p:nvSpPr>
        <p:spPr>
          <a:xfrm>
            <a:off x="755650" y="620713"/>
            <a:ext cx="81375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                        </a:t>
            </a: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Es terrible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   El leve ruido del huevo duro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al romperse sobre un mostrador de estaño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2060575"/>
            <a:ext cx="5329237" cy="4492625"/>
          </a:xfrm>
        </p:spPr>
      </p:pic>
      <p:sp>
        <p:nvSpPr>
          <p:cNvPr id="6" name="5 Llamada de nube"/>
          <p:cNvSpPr/>
          <p:nvPr/>
        </p:nvSpPr>
        <p:spPr>
          <a:xfrm>
            <a:off x="4787900" y="333375"/>
            <a:ext cx="2305050" cy="161131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/>
          </a:p>
        </p:txBody>
      </p:sp>
      <p:sp>
        <p:nvSpPr>
          <p:cNvPr id="50179" name="6 CuadroTexto"/>
          <p:cNvSpPr txBox="1">
            <a:spLocks noChangeArrowheads="1"/>
          </p:cNvSpPr>
          <p:nvPr/>
        </p:nvSpPr>
        <p:spPr bwMode="auto">
          <a:xfrm>
            <a:off x="5435600" y="825500"/>
            <a:ext cx="15128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4800">
                <a:latin typeface="Tw Cen MT"/>
              </a:rPr>
              <a:t>...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827088" y="333375"/>
            <a:ext cx="3744912" cy="1814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Cuando resuena en la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memoria del hombre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que tiene hambre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endParaRPr lang="es-ES_tradnl" sz="28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260350"/>
            <a:ext cx="8666163" cy="6337300"/>
          </a:xfr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s-ES" smtClean="0">
              <a:ln>
                <a:noFill/>
              </a:ln>
            </a:endParaRPr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Trabajo coordinado por Maria escrivà</a:t>
            </a:r>
          </a:p>
          <a:p>
            <a:r>
              <a:rPr lang="es-ES" smtClean="0"/>
              <a:t>Optaviva:Francés</a:t>
            </a:r>
          </a:p>
          <a:p>
            <a:r>
              <a:rPr lang="es-ES" smtClean="0"/>
              <a:t>3º ESO IES Isabel de Villena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2875" y="0"/>
            <a:ext cx="9286875" cy="69659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50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1588" y="0"/>
            <a:ext cx="9145588" cy="6858000"/>
          </a:xfrm>
        </p:spPr>
      </p:pic>
    </p:spTree>
  </p:cSld>
  <p:clrMapOvr>
    <a:masterClrMapping/>
  </p:clrMapOvr>
  <p:transition advClick="0" advTm="500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500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0825" y="2420938"/>
            <a:ext cx="4419600" cy="2092325"/>
          </a:xfrm>
        </p:spPr>
        <p:txBody>
          <a:bodyPr/>
          <a:lstStyle/>
          <a:p>
            <a:pPr eaLnBrk="1" hangingPunct="1"/>
            <a:r>
              <a:rPr lang="fr-FR" sz="3600" b="1" smtClean="0">
                <a:solidFill>
                  <a:srgbClr val="000066"/>
                </a:solidFill>
                <a:latin typeface="Geneva"/>
              </a:rPr>
              <a:t>La grasse matinée </a:t>
            </a:r>
            <a:r>
              <a:rPr lang="fr-FR" sz="3600" smtClean="0"/>
              <a:t/>
            </a:r>
            <a:br>
              <a:rPr lang="fr-FR" sz="3600" smtClean="0"/>
            </a:br>
            <a:r>
              <a:rPr lang="fr-FR" sz="3600" b="1" smtClean="0">
                <a:solidFill>
                  <a:srgbClr val="000066"/>
                </a:solidFill>
                <a:latin typeface="Geneva"/>
              </a:rPr>
              <a:t>Jacques Prévert (1900 - 1977)</a:t>
            </a:r>
            <a:endParaRPr lang="es-ES_tradnl" sz="3600" smtClean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2492375"/>
            <a:ext cx="5030787" cy="3871913"/>
          </a:xfrm>
        </p:spPr>
      </p:pic>
      <p:sp>
        <p:nvSpPr>
          <p:cNvPr id="6" name="5 CuadroTexto"/>
          <p:cNvSpPr txBox="1"/>
          <p:nvPr/>
        </p:nvSpPr>
        <p:spPr>
          <a:xfrm>
            <a:off x="755650" y="620713"/>
            <a:ext cx="81375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                        </a:t>
            </a: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Es terrible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        El leve ruido del huevo duro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al romperse sobre un mostrador de estaño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3 Marcador de contenido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2060575"/>
            <a:ext cx="5203825" cy="4492625"/>
          </a:xfrm>
        </p:spPr>
      </p:pic>
      <p:sp>
        <p:nvSpPr>
          <p:cNvPr id="6" name="5 Llamada de nube"/>
          <p:cNvSpPr/>
          <p:nvPr/>
        </p:nvSpPr>
        <p:spPr>
          <a:xfrm>
            <a:off x="4787900" y="333375"/>
            <a:ext cx="2305050" cy="161131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/>
          </a:p>
        </p:txBody>
      </p:sp>
      <p:sp>
        <p:nvSpPr>
          <p:cNvPr id="26627" name="6 CuadroTexto"/>
          <p:cNvSpPr txBox="1">
            <a:spLocks noChangeArrowheads="1"/>
          </p:cNvSpPr>
          <p:nvPr/>
        </p:nvSpPr>
        <p:spPr bwMode="auto">
          <a:xfrm>
            <a:off x="5148263" y="908050"/>
            <a:ext cx="15113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4800">
                <a:latin typeface="Tw Cen MT"/>
              </a:rPr>
              <a:t>...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827088" y="333375"/>
            <a:ext cx="3744912" cy="1814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Cuando resuena en la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memoria del hombre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   que tiene hambre</a:t>
            </a:r>
            <a:b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</a:br>
            <a:endParaRPr lang="es-ES_tradnl" sz="28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250825" y="188913"/>
            <a:ext cx="4897438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Es terrible también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la cabeza del hombre                 La cabeza del hombre que tiene hambre</a:t>
            </a:r>
          </a:p>
        </p:txBody>
      </p:sp>
      <p:sp>
        <p:nvSpPr>
          <p:cNvPr id="10" name="9 Llamada de nube"/>
          <p:cNvSpPr/>
          <p:nvPr/>
        </p:nvSpPr>
        <p:spPr>
          <a:xfrm>
            <a:off x="1692275" y="1700213"/>
            <a:ext cx="6551613" cy="3816350"/>
          </a:xfrm>
          <a:prstGeom prst="cloudCallout">
            <a:avLst/>
          </a:prstGeom>
          <a:blipFill dpi="0" rotWithShape="1">
            <a:blip r:embed="rId3">
              <a:extLst>
                <a:ext uri="{28A0092B-C50C-407E-A947-70E740481C1C}"/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ja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1065</TotalTime>
  <Words>347</Words>
  <Application>Microsoft Macintosh PowerPoint</Application>
  <PresentationFormat>Presentación en pantalla (4:3)</PresentationFormat>
  <Paragraphs>57</Paragraphs>
  <Slides>29</Slides>
  <Notes>29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5</vt:i4>
      </vt:variant>
      <vt:variant>
        <vt:lpstr>Títulos de diapositiva</vt:lpstr>
      </vt:variant>
      <vt:variant>
        <vt:i4>29</vt:i4>
      </vt:variant>
    </vt:vector>
  </HeadingPairs>
  <TitlesOfParts>
    <vt:vector size="38" baseType="lpstr">
      <vt:lpstr>Arial</vt:lpstr>
      <vt:lpstr>Tw Cen MT</vt:lpstr>
      <vt:lpstr>Calibri</vt:lpstr>
      <vt:lpstr>Geneva</vt:lpstr>
      <vt:lpstr>Paja</vt:lpstr>
      <vt:lpstr>Paja</vt:lpstr>
      <vt:lpstr>Paja</vt:lpstr>
      <vt:lpstr>Paja</vt:lpstr>
      <vt:lpstr>Paja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quique</dc:creator>
  <cp:lastModifiedBy>Adela Gascón Leal</cp:lastModifiedBy>
  <cp:revision>56</cp:revision>
  <dcterms:created xsi:type="dcterms:W3CDTF">2013-12-20T08:55:19Z</dcterms:created>
  <dcterms:modified xsi:type="dcterms:W3CDTF">2014-03-16T22:15:18Z</dcterms:modified>
</cp:coreProperties>
</file>