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-20000" contrast="-20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A5E7-D0F2-41EB-B727-CAD8D84F8B88}" type="datetimeFigureOut">
              <a:rPr lang="cs-CZ" smtClean="0"/>
              <a:pPr/>
              <a:t>21.1.2015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D263-11D8-40C9-9671-501EE59F179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El </a:t>
            </a:r>
            <a:r>
              <a:rPr lang="cs-CZ" dirty="0" err="1" smtClean="0">
                <a:solidFill>
                  <a:srgbClr val="C00000"/>
                </a:solidFill>
              </a:rPr>
              <a:t>buen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 err="1" smtClean="0">
                <a:solidFill>
                  <a:srgbClr val="C00000"/>
                </a:solidFill>
              </a:rPr>
              <a:t>soldado</a:t>
            </a:r>
            <a:r>
              <a:rPr lang="cs-CZ" dirty="0" smtClean="0">
                <a:solidFill>
                  <a:srgbClr val="C00000"/>
                </a:solidFill>
              </a:rPr>
              <a:t> Švejk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Y </a:t>
            </a:r>
            <a:r>
              <a:rPr lang="cs-CZ" dirty="0" err="1" smtClean="0">
                <a:solidFill>
                  <a:srgbClr val="FFFF00"/>
                </a:solidFill>
              </a:rPr>
              <a:t>su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influencia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cultural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la </a:t>
            </a:r>
            <a:r>
              <a:rPr lang="cs-CZ" dirty="0" err="1" smtClean="0">
                <a:solidFill>
                  <a:srgbClr val="FFFF00"/>
                </a:solidFill>
              </a:rPr>
              <a:t>Republica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Checa</a:t>
            </a:r>
            <a:r>
              <a:rPr lang="cs-CZ" dirty="0" smtClean="0">
                <a:solidFill>
                  <a:srgbClr val="FFFF00"/>
                </a:solidFill>
              </a:rPr>
              <a:t> y </a:t>
            </a:r>
            <a:r>
              <a:rPr lang="cs-CZ" dirty="0" err="1" smtClean="0">
                <a:solidFill>
                  <a:srgbClr val="FFFF00"/>
                </a:solidFill>
              </a:rPr>
              <a:t>otros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países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El restaurante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En</a:t>
            </a:r>
            <a:r>
              <a:rPr lang="cs-CZ" dirty="0" smtClean="0"/>
              <a:t> la </a:t>
            </a:r>
            <a:r>
              <a:rPr lang="cs-CZ" dirty="0" err="1" smtClean="0"/>
              <a:t>republica</a:t>
            </a:r>
            <a:r>
              <a:rPr lang="cs-CZ" dirty="0" smtClean="0"/>
              <a:t> </a:t>
            </a:r>
            <a:r>
              <a:rPr lang="cs-CZ" dirty="0" err="1" smtClean="0"/>
              <a:t>checa</a:t>
            </a:r>
            <a:r>
              <a:rPr lang="cs-CZ" dirty="0" smtClean="0"/>
              <a:t> </a:t>
            </a:r>
            <a:r>
              <a:rPr lang="cs-CZ" dirty="0" err="1" smtClean="0"/>
              <a:t>hay</a:t>
            </a:r>
            <a:r>
              <a:rPr lang="cs-CZ" dirty="0" smtClean="0"/>
              <a:t> </a:t>
            </a: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franquesa</a:t>
            </a:r>
            <a:r>
              <a:rPr lang="cs-CZ" dirty="0" smtClean="0"/>
              <a:t> de </a:t>
            </a:r>
            <a:r>
              <a:rPr lang="cs-CZ" dirty="0" err="1" smtClean="0"/>
              <a:t>restaurantes</a:t>
            </a:r>
            <a:r>
              <a:rPr lang="cs-CZ" dirty="0" smtClean="0"/>
              <a:t> </a:t>
            </a:r>
            <a:r>
              <a:rPr lang="cs-CZ" dirty="0" err="1" smtClean="0"/>
              <a:t>que</a:t>
            </a:r>
            <a:r>
              <a:rPr lang="cs-CZ" dirty="0" smtClean="0"/>
              <a:t> se </a:t>
            </a:r>
            <a:r>
              <a:rPr lang="cs-CZ" dirty="0" err="1" smtClean="0"/>
              <a:t>llaman</a:t>
            </a:r>
            <a:r>
              <a:rPr lang="cs-CZ" dirty="0" smtClean="0"/>
              <a:t> Švejk.</a:t>
            </a:r>
          </a:p>
          <a:p>
            <a:r>
              <a:rPr lang="cs-CZ" dirty="0" err="1" smtClean="0"/>
              <a:t>Estos</a:t>
            </a:r>
            <a:r>
              <a:rPr lang="cs-CZ" dirty="0" smtClean="0"/>
              <a:t> </a:t>
            </a:r>
            <a:r>
              <a:rPr lang="cs-CZ" dirty="0" err="1" smtClean="0"/>
              <a:t>restaurantes</a:t>
            </a:r>
            <a:r>
              <a:rPr lang="cs-CZ" dirty="0" smtClean="0"/>
              <a:t> </a:t>
            </a:r>
            <a:r>
              <a:rPr lang="cs-CZ" dirty="0" err="1" smtClean="0"/>
              <a:t>tienen</a:t>
            </a:r>
            <a:r>
              <a:rPr lang="cs-CZ" dirty="0" smtClean="0"/>
              <a:t> </a:t>
            </a:r>
            <a:r>
              <a:rPr lang="cs-CZ" dirty="0" err="1" smtClean="0"/>
              <a:t>comida</a:t>
            </a:r>
            <a:r>
              <a:rPr lang="cs-CZ" dirty="0" smtClean="0"/>
              <a:t> </a:t>
            </a:r>
            <a:r>
              <a:rPr lang="cs-CZ" dirty="0" err="1" smtClean="0"/>
              <a:t>típica</a:t>
            </a:r>
            <a:r>
              <a:rPr lang="cs-CZ" dirty="0" smtClean="0"/>
              <a:t> de la </a:t>
            </a:r>
            <a:r>
              <a:rPr lang="cs-CZ" dirty="0" err="1" smtClean="0"/>
              <a:t>República</a:t>
            </a:r>
            <a:r>
              <a:rPr lang="cs-CZ" dirty="0" smtClean="0"/>
              <a:t> </a:t>
            </a:r>
            <a:r>
              <a:rPr lang="cs-CZ" dirty="0" err="1" smtClean="0"/>
              <a:t>Checa</a:t>
            </a:r>
            <a:endParaRPr lang="cs-CZ" dirty="0"/>
          </a:p>
          <a:p>
            <a:r>
              <a:rPr lang="cs-CZ" dirty="0" err="1" smtClean="0"/>
              <a:t>También</a:t>
            </a:r>
            <a:r>
              <a:rPr lang="cs-CZ" dirty="0" smtClean="0"/>
              <a:t> </a:t>
            </a:r>
            <a:r>
              <a:rPr lang="cs-CZ" dirty="0" err="1" smtClean="0"/>
              <a:t>venden</a:t>
            </a:r>
            <a:r>
              <a:rPr lang="cs-CZ" dirty="0" smtClean="0"/>
              <a:t> </a:t>
            </a:r>
            <a:r>
              <a:rPr lang="cs-CZ" dirty="0" err="1" smtClean="0"/>
              <a:t>aquí</a:t>
            </a:r>
            <a:r>
              <a:rPr lang="cs-CZ" dirty="0" smtClean="0"/>
              <a:t> </a:t>
            </a:r>
            <a:r>
              <a:rPr lang="cs-CZ" dirty="0" err="1" smtClean="0"/>
              <a:t>recuerdos</a:t>
            </a:r>
            <a:r>
              <a:rPr lang="cs-CZ" dirty="0" smtClean="0"/>
              <a:t> y </a:t>
            </a:r>
            <a:r>
              <a:rPr lang="cs-CZ" dirty="0" err="1" smtClean="0"/>
              <a:t>suvenires</a:t>
            </a:r>
            <a:r>
              <a:rPr lang="cs-CZ" dirty="0" smtClean="0"/>
              <a:t> de Švejk.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cap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293096"/>
            <a:ext cx="2808312" cy="2096873"/>
          </a:xfrm>
        </p:spPr>
      </p:pic>
      <p:pic>
        <p:nvPicPr>
          <p:cNvPr id="6" name="Obrázek 5" descr="sklen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692696"/>
            <a:ext cx="1728192" cy="2314543"/>
          </a:xfrm>
          <a:prstGeom prst="rect">
            <a:avLst/>
          </a:prstGeom>
        </p:spPr>
      </p:pic>
      <p:pic>
        <p:nvPicPr>
          <p:cNvPr id="7" name="Obrázek 6" descr="sklenic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5" y="1484784"/>
            <a:ext cx="1451681" cy="1944216"/>
          </a:xfrm>
          <a:prstGeom prst="rect">
            <a:avLst/>
          </a:prstGeom>
        </p:spPr>
      </p:pic>
      <p:pic>
        <p:nvPicPr>
          <p:cNvPr id="9" name="Obrázek 8" descr="x_nahled_previe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35688" y="1916832"/>
            <a:ext cx="2808312" cy="3761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Las </a:t>
            </a:r>
            <a:r>
              <a:rPr lang="cs-CZ" dirty="0" err="1" smtClean="0">
                <a:solidFill>
                  <a:srgbClr val="FF0000"/>
                </a:solidFill>
              </a:rPr>
              <a:t>estatuas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>
                <a:solidFill>
                  <a:srgbClr val="FFFF00"/>
                </a:solidFill>
              </a:rPr>
              <a:t>Hay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estatuas</a:t>
            </a:r>
            <a:r>
              <a:rPr lang="cs-CZ" dirty="0" smtClean="0">
                <a:solidFill>
                  <a:srgbClr val="FFFF00"/>
                </a:solidFill>
              </a:rPr>
              <a:t> de Švejk no </a:t>
            </a:r>
            <a:r>
              <a:rPr lang="cs-CZ" dirty="0" err="1" smtClean="0">
                <a:solidFill>
                  <a:srgbClr val="FFFF00"/>
                </a:solidFill>
              </a:rPr>
              <a:t>solo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nuestra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República</a:t>
            </a:r>
            <a:r>
              <a:rPr lang="cs-CZ" dirty="0" smtClean="0">
                <a:solidFill>
                  <a:srgbClr val="FFFF00"/>
                </a:solidFill>
              </a:rPr>
              <a:t> pero </a:t>
            </a:r>
            <a:r>
              <a:rPr lang="cs-CZ" dirty="0" err="1" smtClean="0">
                <a:solidFill>
                  <a:srgbClr val="FFFF00"/>
                </a:solidFill>
              </a:rPr>
              <a:t>también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Polanda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r>
              <a:rPr lang="cs-CZ" dirty="0" err="1" smtClean="0">
                <a:solidFill>
                  <a:srgbClr val="FFFF00"/>
                </a:solidFill>
              </a:rPr>
              <a:t>Estas</a:t>
            </a:r>
            <a:r>
              <a:rPr lang="cs-CZ" dirty="0" smtClean="0">
                <a:solidFill>
                  <a:srgbClr val="FFFF00"/>
                </a:solidFill>
              </a:rPr>
              <a:t> son </a:t>
            </a:r>
            <a:r>
              <a:rPr lang="cs-CZ" dirty="0" err="1" smtClean="0">
                <a:solidFill>
                  <a:srgbClr val="FFFF00"/>
                </a:solidFill>
              </a:rPr>
              <a:t>estatuas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del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carácter</a:t>
            </a:r>
            <a:r>
              <a:rPr lang="cs-CZ" dirty="0" smtClean="0">
                <a:solidFill>
                  <a:srgbClr val="FFFF00"/>
                </a:solidFill>
              </a:rPr>
              <a:t> Švejk.</a:t>
            </a:r>
          </a:p>
          <a:p>
            <a:r>
              <a:rPr lang="cs-CZ" dirty="0" err="1" smtClean="0">
                <a:solidFill>
                  <a:srgbClr val="FFFF00"/>
                </a:solidFill>
              </a:rPr>
              <a:t>Hay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un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total</a:t>
            </a:r>
            <a:r>
              <a:rPr lang="cs-CZ" dirty="0" smtClean="0">
                <a:solidFill>
                  <a:srgbClr val="FFFF00"/>
                </a:solidFill>
              </a:rPr>
              <a:t> de 14 </a:t>
            </a:r>
            <a:r>
              <a:rPr lang="cs-CZ" dirty="0" err="1" smtClean="0">
                <a:solidFill>
                  <a:srgbClr val="FFFF00"/>
                </a:solidFill>
              </a:rPr>
              <a:t>estatuas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el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mundo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soch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56992"/>
            <a:ext cx="3941510" cy="2952328"/>
          </a:xfrm>
        </p:spPr>
      </p:pic>
      <p:pic>
        <p:nvPicPr>
          <p:cNvPr id="5" name="Obrázek 4" descr="soch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4368485" cy="2808312"/>
          </a:xfrm>
          <a:prstGeom prst="rect">
            <a:avLst/>
          </a:prstGeom>
        </p:spPr>
      </p:pic>
      <p:pic>
        <p:nvPicPr>
          <p:cNvPr id="6" name="Obrázek 5" descr="socha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32656"/>
            <a:ext cx="4037644" cy="3024336"/>
          </a:xfrm>
          <a:prstGeom prst="rect">
            <a:avLst/>
          </a:prstGeom>
        </p:spPr>
      </p:pic>
      <p:pic>
        <p:nvPicPr>
          <p:cNvPr id="7" name="Obrázek 6" descr="socha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3501008"/>
            <a:ext cx="4176464" cy="2346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>
                <a:solidFill>
                  <a:srgbClr val="FF0000"/>
                </a:solidFill>
              </a:rPr>
              <a:t>Escultura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del</a:t>
            </a:r>
            <a:r>
              <a:rPr lang="cs-CZ" dirty="0" smtClean="0">
                <a:solidFill>
                  <a:srgbClr val="FF0000"/>
                </a:solidFill>
              </a:rPr>
              <a:t> autor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la </a:t>
            </a:r>
            <a:r>
              <a:rPr lang="cs-CZ" dirty="0" err="1" smtClean="0">
                <a:solidFill>
                  <a:srgbClr val="FFFF00"/>
                </a:solidFill>
              </a:rPr>
              <a:t>República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checa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hay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una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escultura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dedicada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al</a:t>
            </a:r>
            <a:r>
              <a:rPr lang="cs-CZ" dirty="0" smtClean="0">
                <a:solidFill>
                  <a:srgbClr val="FFFF00"/>
                </a:solidFill>
              </a:rPr>
              <a:t> autor de Švejk, Jaroslav Hašek.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Es </a:t>
            </a:r>
            <a:r>
              <a:rPr lang="cs-CZ" dirty="0" err="1" smtClean="0">
                <a:solidFill>
                  <a:srgbClr val="FFFF00"/>
                </a:solidFill>
              </a:rPr>
              <a:t>una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escultura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artística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con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algunos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quotas</a:t>
            </a:r>
            <a:r>
              <a:rPr lang="cs-CZ" dirty="0" smtClean="0">
                <a:solidFill>
                  <a:srgbClr val="FFFF00"/>
                </a:solidFill>
              </a:rPr>
              <a:t> de Hašek </a:t>
            </a:r>
            <a:r>
              <a:rPr lang="cs-CZ" dirty="0" err="1" smtClean="0">
                <a:solidFill>
                  <a:srgbClr val="FFFF00"/>
                </a:solidFill>
              </a:rPr>
              <a:t>escritos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ella</a:t>
            </a:r>
            <a:r>
              <a:rPr lang="cs-CZ" dirty="0" smtClean="0">
                <a:solidFill>
                  <a:srgbClr val="FFFF00"/>
                </a:solidFill>
              </a:rPr>
              <a:t>. 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Para </a:t>
            </a:r>
            <a:r>
              <a:rPr lang="cs-CZ" dirty="0" err="1" smtClean="0">
                <a:solidFill>
                  <a:srgbClr val="FFFF00"/>
                </a:solidFill>
              </a:rPr>
              <a:t>finalizar</a:t>
            </a:r>
            <a:r>
              <a:rPr lang="cs-CZ" dirty="0" smtClean="0">
                <a:solidFill>
                  <a:srgbClr val="FFFF00"/>
                </a:solidFill>
              </a:rPr>
              <a:t>,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El </a:t>
            </a:r>
            <a:r>
              <a:rPr lang="cs-CZ" dirty="0" err="1" smtClean="0">
                <a:solidFill>
                  <a:srgbClr val="FFFF00"/>
                </a:solidFill>
              </a:rPr>
              <a:t>buensoldado</a:t>
            </a:r>
            <a:r>
              <a:rPr lang="cs-CZ" dirty="0" smtClean="0">
                <a:solidFill>
                  <a:srgbClr val="FFFF00"/>
                </a:solidFill>
              </a:rPr>
              <a:t> ha </a:t>
            </a:r>
            <a:r>
              <a:rPr lang="cs-CZ" dirty="0" err="1" smtClean="0">
                <a:solidFill>
                  <a:srgbClr val="FFFF00"/>
                </a:solidFill>
              </a:rPr>
              <a:t>affectado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el</a:t>
            </a:r>
            <a:r>
              <a:rPr lang="cs-CZ" dirty="0" smtClean="0">
                <a:solidFill>
                  <a:srgbClr val="FFFF00"/>
                </a:solidFill>
              </a:rPr>
              <a:t> humor </a:t>
            </a:r>
            <a:r>
              <a:rPr lang="cs-CZ" dirty="0" err="1" smtClean="0">
                <a:solidFill>
                  <a:srgbClr val="FFFF00"/>
                </a:solidFill>
              </a:rPr>
              <a:t>aquí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los </a:t>
            </a:r>
            <a:r>
              <a:rPr lang="cs-CZ" dirty="0" err="1" smtClean="0">
                <a:solidFill>
                  <a:srgbClr val="FFFF00"/>
                </a:solidFill>
              </a:rPr>
              <a:t>tiempos</a:t>
            </a:r>
            <a:r>
              <a:rPr lang="cs-CZ" dirty="0" smtClean="0">
                <a:solidFill>
                  <a:srgbClr val="FFFF00"/>
                </a:solidFill>
              </a:rPr>
              <a:t> de </a:t>
            </a:r>
            <a:r>
              <a:rPr lang="cs-CZ" dirty="0" err="1" smtClean="0">
                <a:solidFill>
                  <a:srgbClr val="FFFF00"/>
                </a:solidFill>
              </a:rPr>
              <a:t>guerra</a:t>
            </a:r>
            <a:r>
              <a:rPr lang="cs-CZ" dirty="0" smtClean="0">
                <a:solidFill>
                  <a:srgbClr val="FFFF00"/>
                </a:solidFill>
              </a:rPr>
              <a:t>, </a:t>
            </a:r>
            <a:r>
              <a:rPr lang="cs-CZ" dirty="0" err="1" smtClean="0">
                <a:solidFill>
                  <a:srgbClr val="FFFF00"/>
                </a:solidFill>
              </a:rPr>
              <a:t>cuando</a:t>
            </a:r>
            <a:r>
              <a:rPr lang="cs-CZ" dirty="0" smtClean="0">
                <a:solidFill>
                  <a:srgbClr val="FFFF00"/>
                </a:solidFill>
              </a:rPr>
              <a:t> las </a:t>
            </a:r>
            <a:r>
              <a:rPr lang="cs-CZ" dirty="0" err="1" smtClean="0">
                <a:solidFill>
                  <a:srgbClr val="FFFF00"/>
                </a:solidFill>
              </a:rPr>
              <a:t>personas</a:t>
            </a:r>
            <a:r>
              <a:rPr lang="cs-CZ" dirty="0" smtClean="0">
                <a:solidFill>
                  <a:srgbClr val="FFFF00"/>
                </a:solidFill>
              </a:rPr>
              <a:t> no </a:t>
            </a:r>
            <a:r>
              <a:rPr lang="cs-CZ" dirty="0" err="1" smtClean="0">
                <a:solidFill>
                  <a:srgbClr val="FFFF00"/>
                </a:solidFill>
              </a:rPr>
              <a:t>tenían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ganas</a:t>
            </a:r>
            <a:r>
              <a:rPr lang="cs-CZ" dirty="0" smtClean="0">
                <a:solidFill>
                  <a:srgbClr val="FFFF00"/>
                </a:solidFill>
              </a:rPr>
              <a:t> de </a:t>
            </a:r>
            <a:r>
              <a:rPr lang="cs-CZ" dirty="0" err="1" smtClean="0">
                <a:solidFill>
                  <a:srgbClr val="FFFF00"/>
                </a:solidFill>
              </a:rPr>
              <a:t>reírse</a:t>
            </a:r>
            <a:r>
              <a:rPr lang="cs-CZ" dirty="0" smtClean="0">
                <a:solidFill>
                  <a:srgbClr val="FFFF00"/>
                </a:solidFill>
              </a:rPr>
              <a:t>, Švejk les </a:t>
            </a:r>
            <a:r>
              <a:rPr lang="cs-CZ" dirty="0" err="1" smtClean="0">
                <a:solidFill>
                  <a:srgbClr val="FFFF00"/>
                </a:solidFill>
              </a:rPr>
              <a:t>ayudaba</a:t>
            </a:r>
            <a:r>
              <a:rPr lang="cs-CZ" dirty="0" smtClean="0">
                <a:solidFill>
                  <a:srgbClr val="FFFF00"/>
                </a:solidFill>
              </a:rPr>
              <a:t> noc </a:t>
            </a:r>
            <a:r>
              <a:rPr lang="cs-CZ" dirty="0" err="1" smtClean="0">
                <a:solidFill>
                  <a:srgbClr val="FFFF00"/>
                </a:solidFill>
              </a:rPr>
              <a:t>historías</a:t>
            </a:r>
            <a:r>
              <a:rPr lang="cs-CZ" dirty="0" smtClean="0">
                <a:solidFill>
                  <a:srgbClr val="FFFF00"/>
                </a:solidFill>
              </a:rPr>
              <a:t> de </a:t>
            </a:r>
            <a:r>
              <a:rPr lang="cs-CZ" dirty="0" err="1" smtClean="0">
                <a:solidFill>
                  <a:srgbClr val="FFFF00"/>
                </a:solidFill>
              </a:rPr>
              <a:t>guerra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que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eran</a:t>
            </a:r>
            <a:r>
              <a:rPr lang="cs-CZ" dirty="0" smtClean="0">
                <a:solidFill>
                  <a:srgbClr val="FFFF00"/>
                </a:solidFill>
              </a:rPr>
              <a:t> tan </a:t>
            </a:r>
            <a:r>
              <a:rPr lang="cs-CZ" dirty="0" err="1" smtClean="0">
                <a:solidFill>
                  <a:srgbClr val="FFFF00"/>
                </a:solidFill>
              </a:rPr>
              <a:t>divertídas</a:t>
            </a:r>
            <a:r>
              <a:rPr lang="cs-CZ" dirty="0" smtClean="0">
                <a:solidFill>
                  <a:srgbClr val="FFFF00"/>
                </a:solidFill>
              </a:rPr>
              <a:t>, </a:t>
            </a:r>
            <a:r>
              <a:rPr lang="cs-CZ" dirty="0" err="1" smtClean="0">
                <a:solidFill>
                  <a:srgbClr val="FFFF00"/>
                </a:solidFill>
              </a:rPr>
              <a:t>que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podían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poner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feliz</a:t>
            </a:r>
            <a:r>
              <a:rPr lang="cs-CZ" dirty="0" smtClean="0">
                <a:solidFill>
                  <a:srgbClr val="FFFF00"/>
                </a:solidFill>
              </a:rPr>
              <a:t> los </a:t>
            </a:r>
            <a:r>
              <a:rPr lang="cs-CZ" dirty="0" err="1" smtClean="0">
                <a:solidFill>
                  <a:srgbClr val="FFFF00"/>
                </a:solidFill>
              </a:rPr>
              <a:t>soldados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que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estaban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luchando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en</a:t>
            </a:r>
            <a:r>
              <a:rPr lang="cs-CZ" dirty="0" smtClean="0">
                <a:solidFill>
                  <a:srgbClr val="FFFF00"/>
                </a:solidFill>
              </a:rPr>
              <a:t> la </a:t>
            </a:r>
            <a:r>
              <a:rPr lang="cs-CZ" dirty="0" err="1" smtClean="0">
                <a:solidFill>
                  <a:srgbClr val="FFFF00"/>
                </a:solidFill>
              </a:rPr>
              <a:t>guerra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por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nuestra</a:t>
            </a: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 err="1" smtClean="0">
                <a:solidFill>
                  <a:srgbClr val="FFFF00"/>
                </a:solidFill>
              </a:rPr>
              <a:t>república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168</Words>
  <Application>Microsoft Office PowerPoint</Application>
  <PresentationFormat>Předvádění na obrazovce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El buen soldado Švejk</vt:lpstr>
      <vt:lpstr>El restaurante</vt:lpstr>
      <vt:lpstr>Prezentace aplikace PowerPoint</vt:lpstr>
      <vt:lpstr>Las estatuas</vt:lpstr>
      <vt:lpstr>Prezentace aplikace PowerPoint</vt:lpstr>
      <vt:lpstr>Escultura del autor</vt:lpstr>
      <vt:lpstr>Prezentace aplikace PowerPoint</vt:lpstr>
      <vt:lpstr>Para finalizar,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buen soldado Švejk</dc:title>
  <dc:creator>Uzivatel</dc:creator>
  <cp:lastModifiedBy>Jaroslava Rachová</cp:lastModifiedBy>
  <cp:revision>11</cp:revision>
  <dcterms:created xsi:type="dcterms:W3CDTF">2015-01-18T13:08:38Z</dcterms:created>
  <dcterms:modified xsi:type="dcterms:W3CDTF">2015-01-21T11:47:42Z</dcterms:modified>
</cp:coreProperties>
</file>