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Override PartName="/ppt/slideLayouts/slideLayout5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76" r:id="rId1"/>
    <p:sldMasterId id="2147484075" r:id="rId2"/>
    <p:sldMasterId id="2147484093" r:id="rId3"/>
    <p:sldMasterId id="2147484105" r:id="rId4"/>
  </p:sldMasterIdLst>
  <p:notesMasterIdLst>
    <p:notesMasterId r:id="rId25"/>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x="12192000" cy="6858000"/>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40000"/>
    <a:srgbClr val="FFFF66"/>
    <a:srgbClr val="00CCFF"/>
    <a:srgbClr val="99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53" d="100"/>
          <a:sy n="53" d="100"/>
        </p:scale>
        <p:origin x="-504"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es-ES"/>
          </a:p>
        </p:txBody>
      </p:sp>
      <p:sp>
        <p:nvSpPr>
          <p:cNvPr id="870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28822FB8-D756-4255-8F26-9AA4EABB68DA}" type="datetimeFigureOut">
              <a:rPr lang="es-ES"/>
              <a:pPr/>
              <a:t>01/12/2013</a:t>
            </a:fld>
            <a:endParaRPr lang="es-ES"/>
          </a:p>
        </p:txBody>
      </p:sp>
      <p:sp>
        <p:nvSpPr>
          <p:cNvPr id="87044" name="Rectangle 4"/>
          <p:cNvSpPr>
            <a:spLocks noRo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p:spPr>
      </p:sp>
      <p:sp>
        <p:nvSpPr>
          <p:cNvPr id="870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870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es-ES"/>
          </a:p>
        </p:txBody>
      </p:sp>
      <p:sp>
        <p:nvSpPr>
          <p:cNvPr id="870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700C9145-CD14-400B-81A3-364C0972693F}" type="slidenum">
              <a:rPr lang="es-ES"/>
              <a:pPr/>
              <a:t>‹Nº›</a:t>
            </a:fld>
            <a:endParaRPr lang="es-E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mn-ea"/>
        <a:cs typeface="+mn-cs"/>
      </a:defRPr>
    </a:lvl1pPr>
    <a:lvl2pPr marL="457200" algn="l" rtl="0" fontAlgn="base">
      <a:spcBef>
        <a:spcPct val="30000"/>
      </a:spcBef>
      <a:spcAft>
        <a:spcPct val="0"/>
      </a:spcAft>
      <a:defRPr sz="1200" kern="1200">
        <a:solidFill>
          <a:schemeClr val="tx1"/>
        </a:solidFill>
        <a:latin typeface="Calibri" pitchFamily="34" charset="0"/>
        <a:ea typeface="+mn-ea"/>
        <a:cs typeface="+mn-cs"/>
      </a:defRPr>
    </a:lvl2pPr>
    <a:lvl3pPr marL="914400" algn="l" rtl="0" fontAlgn="base">
      <a:spcBef>
        <a:spcPct val="30000"/>
      </a:spcBef>
      <a:spcAft>
        <a:spcPct val="0"/>
      </a:spcAft>
      <a:defRPr sz="1200" kern="1200">
        <a:solidFill>
          <a:schemeClr val="tx1"/>
        </a:solidFill>
        <a:latin typeface="Calibri" pitchFamily="34" charset="0"/>
        <a:ea typeface="+mn-ea"/>
        <a:cs typeface="+mn-cs"/>
      </a:defRPr>
    </a:lvl3pPr>
    <a:lvl4pPr marL="1371600" algn="l" rtl="0" fontAlgn="base">
      <a:spcBef>
        <a:spcPct val="30000"/>
      </a:spcBef>
      <a:spcAft>
        <a:spcPct val="0"/>
      </a:spcAft>
      <a:defRPr sz="1200" kern="1200">
        <a:solidFill>
          <a:schemeClr val="tx1"/>
        </a:solidFill>
        <a:latin typeface="Calibri" pitchFamily="34" charset="0"/>
        <a:ea typeface="+mn-ea"/>
        <a:cs typeface="+mn-cs"/>
      </a:defRPr>
    </a:lvl4pPr>
    <a:lvl5pPr marL="1828800" algn="l" rtl="0" fontAlgn="base">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Rot="1" noChangeArrowheads="1" noTextEdit="1"/>
          </p:cNvSpPr>
          <p:nvPr>
            <p:ph type="sldImg"/>
          </p:nvPr>
        </p:nvSpPr>
        <p:spPr>
          <a:ln/>
        </p:spPr>
      </p:sp>
      <p:sp>
        <p:nvSpPr>
          <p:cNvPr id="88067" name="Rectangle 3"/>
          <p:cNvSpPr>
            <a:spLocks noGrp="1" noChangeArrowheads="1"/>
          </p:cNvSpPr>
          <p:nvPr>
            <p:ph type="body" idx="1"/>
          </p:nvPr>
        </p:nvSpPr>
        <p:spPr/>
        <p:txBody>
          <a:bodyPr/>
          <a:lstStyle/>
          <a:p>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defRPr>
                <a:solidFill>
                  <a:schemeClr val="bg1"/>
                </a:solidFill>
                <a:effectLst>
                  <a:outerShdw blurRad="38100" dist="38100" dir="2700000" algn="tl">
                    <a:srgbClr val="000000">
                      <a:alpha val="43137"/>
                    </a:srgbClr>
                  </a:outerShdw>
                </a:effectLst>
              </a:defRPr>
            </a:lvl1pPr>
          </a:lstStyle>
          <a:p>
            <a:r>
              <a:rPr lang="es-ES" smtClean="0"/>
              <a:t>Haga clic para modificar el estilo de título del patrón</a:t>
            </a:r>
            <a:endParaRPr lang="es-ES"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i="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dirty="0"/>
          </a:p>
        </p:txBody>
      </p:sp>
      <p:sp>
        <p:nvSpPr>
          <p:cNvPr id="4" name="Date Placeholder 3"/>
          <p:cNvSpPr>
            <a:spLocks noGrp="1"/>
          </p:cNvSpPr>
          <p:nvPr>
            <p:ph type="dt" sz="half" idx="10"/>
          </p:nvPr>
        </p:nvSpPr>
        <p:spPr/>
        <p:txBody>
          <a:bodyPr/>
          <a:lstStyle>
            <a:lvl1pPr>
              <a:defRPr/>
            </a:lvl1pPr>
          </a:lstStyle>
          <a:p>
            <a:pPr>
              <a:defRPr/>
            </a:pPr>
            <a:fld id="{7960430B-0E61-423E-A3BE-0E904B7B69FA}" type="datetimeFigureOut">
              <a:rPr lang="en-US"/>
              <a:pPr>
                <a:defRPr/>
              </a:pPr>
              <a:t>12/1/2013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5549122-79A0-43CE-81F3-B6113F540AFD}" type="slidenum">
              <a:rPr lang="en-US"/>
              <a:pPr>
                <a:defRPr/>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s-ES"/>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Date Placeholder 3"/>
          <p:cNvSpPr>
            <a:spLocks noGrp="1"/>
          </p:cNvSpPr>
          <p:nvPr>
            <p:ph type="dt" sz="half" idx="10"/>
          </p:nvPr>
        </p:nvSpPr>
        <p:spPr/>
        <p:txBody>
          <a:bodyPr/>
          <a:lstStyle>
            <a:lvl1pPr>
              <a:defRPr/>
            </a:lvl1pPr>
          </a:lstStyle>
          <a:p>
            <a:pPr>
              <a:defRPr/>
            </a:pPr>
            <a:fld id="{94BAA705-043B-4337-99D8-BA767EE2604E}" type="datetimeFigureOut">
              <a:rPr lang="en-US"/>
              <a:pPr>
                <a:defRPr/>
              </a:pPr>
              <a:t>12/1/2013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F320C46-3F4A-475A-95CE-513B684478AF}" type="slidenum">
              <a:rPr lang="en-US"/>
              <a:pPr>
                <a:defRPr/>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s-ES" smtClean="0"/>
              <a:t>Haga clic para modificar el estilo de título del patrón</a:t>
            </a:r>
            <a:endParaRPr lang="es-E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Date Placeholder 3"/>
          <p:cNvSpPr>
            <a:spLocks noGrp="1"/>
          </p:cNvSpPr>
          <p:nvPr>
            <p:ph type="dt" sz="half" idx="10"/>
          </p:nvPr>
        </p:nvSpPr>
        <p:spPr/>
        <p:txBody>
          <a:bodyPr/>
          <a:lstStyle>
            <a:lvl1pPr>
              <a:defRPr/>
            </a:lvl1pPr>
          </a:lstStyle>
          <a:p>
            <a:pPr>
              <a:defRPr/>
            </a:pPr>
            <a:fld id="{BE7F5B4D-D9B4-47D5-91AF-3D1840EC5311}" type="datetimeFigureOut">
              <a:rPr lang="en-US"/>
              <a:pPr>
                <a:defRPr/>
              </a:pPr>
              <a:t>12/1/2013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91A67E3-CFFE-423A-A795-E2A32CFEDF75}" type="slidenum">
              <a:rPr lang="en-US"/>
              <a:pPr>
                <a:defRPr/>
              </a:pPr>
              <a:t>‹Nº›</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lstStyle>
            <a:lvl1pPr algn="ctr">
              <a:defRPr sz="48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lvl1pPr>
              <a:defRPr/>
            </a:lvl1pPr>
          </a:lstStyle>
          <a:p>
            <a:pPr>
              <a:defRPr/>
            </a:pPr>
            <a:fld id="{C1AF1E1B-F4E3-4754-8D71-2F0AE2D2B2B2}" type="datetimeFigureOut">
              <a:rPr lang="en-US"/>
              <a:pPr>
                <a:defRPr/>
              </a:pPr>
              <a:t>12/1/2013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1F105C-DA41-4BCE-9C0C-121301C901C8}" type="slidenum">
              <a:rPr lang="en-US"/>
              <a:pPr>
                <a:defRPr/>
              </a:pPr>
              <a:t>‹Nº›</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lvl1pPr>
              <a:defRPr/>
            </a:lvl1pPr>
          </a:lstStyle>
          <a:p>
            <a:pPr>
              <a:defRPr/>
            </a:pPr>
            <a:fld id="{3ECD5636-5B1B-40BD-AAE1-232B761B880F}" type="datetimeFigureOut">
              <a:rPr lang="en-US"/>
              <a:pPr>
                <a:defRPr/>
              </a:pPr>
              <a:t>12/1/2013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96D1FD5-8453-4755-B857-B71627C39BDE}" type="slidenum">
              <a:rPr lang="en-US"/>
              <a:pPr>
                <a:defRPr/>
              </a:pPr>
              <a:t>‹Nº›</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lstStyle>
            <a:lvl1pPr>
              <a:defRPr sz="34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lvl1pPr>
              <a:defRPr/>
            </a:lvl1pPr>
          </a:lstStyle>
          <a:p>
            <a:pPr>
              <a:defRPr/>
            </a:pPr>
            <a:fld id="{CED64A7E-011A-4005-81FB-1F78A4F77700}" type="datetimeFigureOut">
              <a:rPr lang="en-US"/>
              <a:pPr>
                <a:defRPr/>
              </a:pPr>
              <a:t>12/1/2013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3350EB9-44A9-4D56-A78F-311DFE95419D}" type="slidenum">
              <a:rPr lang="en-US"/>
              <a:pPr>
                <a:defRPr/>
              </a:pPr>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3"/>
          <p:cNvSpPr>
            <a:spLocks noGrp="1"/>
          </p:cNvSpPr>
          <p:nvPr>
            <p:ph type="dt" sz="half" idx="10"/>
          </p:nvPr>
        </p:nvSpPr>
        <p:spPr/>
        <p:txBody>
          <a:bodyPr/>
          <a:lstStyle>
            <a:lvl1pPr>
              <a:defRPr/>
            </a:lvl1pPr>
          </a:lstStyle>
          <a:p>
            <a:pPr>
              <a:defRPr/>
            </a:pPr>
            <a:fld id="{49B1FB18-51DC-4C2F-8520-8569833D7B8B}" type="datetimeFigureOut">
              <a:rPr lang="en-US"/>
              <a:pPr>
                <a:defRPr/>
              </a:pPr>
              <a:t>12/1/2013</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ED166F6-A66C-4370-93F2-27B5ECFEC00F}" type="slidenum">
              <a:rPr lang="en-US"/>
              <a:pPr>
                <a:defRPr/>
              </a:pPr>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913795" y="2912232"/>
            <a:ext cx="5107208" cy="287896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172200" y="2912232"/>
            <a:ext cx="5095357" cy="287896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3"/>
          <p:cNvSpPr>
            <a:spLocks noGrp="1"/>
          </p:cNvSpPr>
          <p:nvPr>
            <p:ph type="dt" sz="half" idx="10"/>
          </p:nvPr>
        </p:nvSpPr>
        <p:spPr/>
        <p:txBody>
          <a:bodyPr/>
          <a:lstStyle>
            <a:lvl1pPr>
              <a:defRPr/>
            </a:lvl1pPr>
          </a:lstStyle>
          <a:p>
            <a:pPr>
              <a:defRPr/>
            </a:pPr>
            <a:fld id="{8471B176-D7F4-4A3D-8449-C1E9008570DA}" type="datetimeFigureOut">
              <a:rPr lang="en-US"/>
              <a:pPr>
                <a:defRPr/>
              </a:pPr>
              <a:t>12/1/2013</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AFA11C3-62A4-41C1-AE64-83442B8A18F7}" type="slidenum">
              <a:rPr lang="en-US"/>
              <a:pPr>
                <a:defRPr/>
              </a:pPr>
              <a:t>‹Nº›</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3"/>
          <p:cNvSpPr>
            <a:spLocks noGrp="1"/>
          </p:cNvSpPr>
          <p:nvPr>
            <p:ph type="dt" sz="half" idx="10"/>
          </p:nvPr>
        </p:nvSpPr>
        <p:spPr/>
        <p:txBody>
          <a:bodyPr/>
          <a:lstStyle>
            <a:lvl1pPr>
              <a:defRPr/>
            </a:lvl1pPr>
          </a:lstStyle>
          <a:p>
            <a:pPr>
              <a:defRPr/>
            </a:pPr>
            <a:fld id="{EC1EC9C9-1BE6-4039-A5B0-A3BDE3FF1D5D}" type="datetimeFigureOut">
              <a:rPr lang="en-US"/>
              <a:pPr>
                <a:defRPr/>
              </a:pPr>
              <a:t>12/1/2013</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8E61934-319F-46CB-BF2C-5E9486B0D43C}" type="slidenum">
              <a:rPr lang="en-US"/>
              <a:pPr>
                <a:defRPr/>
              </a:pPr>
              <a:t>‹Nº›</a:t>
            </a:fld>
            <a:endParaRPr lang="en-US" dirty="0"/>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ADA4401-26E6-4DFD-AD85-C4848ECDC92D}" type="datetimeFigureOut">
              <a:rPr lang="en-US"/>
              <a:pPr>
                <a:defRPr/>
              </a:pPr>
              <a:t>12/1/2013</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BDE987B-E7CA-4859-B52B-76358E562E58}" type="slidenum">
              <a:rPr lang="en-US"/>
              <a:pPr>
                <a:defRPr/>
              </a:pPr>
              <a:t>‹Nº›</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lstStyle>
            <a:lvl1pPr>
              <a:defRPr sz="28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fld id="{C39DF928-B5A1-48C8-8BB2-6D5F8EC30C2C}" type="datetimeFigureOut">
              <a:rPr lang="en-US"/>
              <a:pPr>
                <a:defRPr/>
              </a:pPr>
              <a:t>12/1/2013</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DE76E56-97B2-4DA8-9452-29B0CF140D06}" type="slidenum">
              <a:rPr lang="en-US"/>
              <a:pPr>
                <a:defRPr/>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4" name="7 Recortar rectángulo de esquina diagonal"/>
          <p:cNvSpPr/>
          <p:nvPr/>
        </p:nvSpPr>
        <p:spPr>
          <a:xfrm>
            <a:off x="571461" y="142852"/>
            <a:ext cx="10953827" cy="928694"/>
          </a:xfrm>
          <a:prstGeom prst="snip2DiagRect">
            <a:avLst/>
          </a:prstGeom>
          <a:solidFill>
            <a:srgbClr val="000099"/>
          </a:solidFill>
          <a:ln>
            <a:solidFill>
              <a:srgbClr val="00B0F0"/>
            </a:solidFill>
          </a:ln>
          <a:effectLst>
            <a:glow rad="63500">
              <a:schemeClr val="accent1">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dirty="0"/>
          </a:p>
        </p:txBody>
      </p:sp>
      <p:sp>
        <p:nvSpPr>
          <p:cNvPr id="3" name="Content Placeholder 2"/>
          <p:cNvSpPr>
            <a:spLocks noGrp="1"/>
          </p:cNvSpPr>
          <p:nvPr>
            <p:ph idx="1"/>
          </p:nvPr>
        </p:nvSpPr>
        <p:spPr>
          <a:xfrm>
            <a:off x="609600" y="1428736"/>
            <a:ext cx="10972800" cy="4857784"/>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dirty="0"/>
          </a:p>
        </p:txBody>
      </p:sp>
      <p:sp>
        <p:nvSpPr>
          <p:cNvPr id="2" name="Title 1"/>
          <p:cNvSpPr>
            <a:spLocks noGrp="1"/>
          </p:cNvSpPr>
          <p:nvPr>
            <p:ph type="title"/>
          </p:nvPr>
        </p:nvSpPr>
        <p:spPr>
          <a:xfrm>
            <a:off x="571461" y="142852"/>
            <a:ext cx="10972800" cy="868346"/>
          </a:xfrm>
        </p:spPr>
        <p:txBody>
          <a:bodyPr/>
          <a:lstStyle/>
          <a:p>
            <a:r>
              <a:rPr lang="es-ES" smtClean="0"/>
              <a:t>Haga clic para modificar el estilo de título del patrón</a:t>
            </a:r>
            <a:endParaRPr lang="es-ES" dirty="0"/>
          </a:p>
        </p:txBody>
      </p:sp>
      <p:sp>
        <p:nvSpPr>
          <p:cNvPr id="5" name="Date Placeholder 3"/>
          <p:cNvSpPr>
            <a:spLocks noGrp="1"/>
          </p:cNvSpPr>
          <p:nvPr>
            <p:ph type="dt" sz="half" idx="10"/>
          </p:nvPr>
        </p:nvSpPr>
        <p:spPr/>
        <p:txBody>
          <a:bodyPr/>
          <a:lstStyle>
            <a:lvl1pPr>
              <a:defRPr smtClean="0">
                <a:solidFill>
                  <a:schemeClr val="tx1"/>
                </a:solidFill>
              </a:defRPr>
            </a:lvl1pPr>
          </a:lstStyle>
          <a:p>
            <a:pPr>
              <a:defRPr/>
            </a:pPr>
            <a:fld id="{BEDB36D2-4E3C-408F-BD53-3318F67F775E}" type="datetimeFigureOut">
              <a:rPr lang="en-US"/>
              <a:pPr>
                <a:defRPr/>
              </a:pPr>
              <a:t>12/1/2013</a:t>
            </a:fld>
            <a:endParaRPr lang="en-US" dirty="0"/>
          </a:p>
        </p:txBody>
      </p:sp>
      <p:sp>
        <p:nvSpPr>
          <p:cNvPr id="6" name="Footer Placeholder 4"/>
          <p:cNvSpPr>
            <a:spLocks noGrp="1"/>
          </p:cNvSpPr>
          <p:nvPr>
            <p:ph type="ftr" sz="quarter" idx="11"/>
          </p:nvPr>
        </p:nvSpPr>
        <p:spPr/>
        <p:txBody>
          <a:bodyPr/>
          <a:lstStyle>
            <a:lvl1pPr>
              <a:defRPr dirty="0">
                <a:solidFill>
                  <a:schemeClr val="tx1"/>
                </a:solidFill>
              </a:defRPr>
            </a:lvl1pPr>
          </a:lstStyle>
          <a:p>
            <a:pPr>
              <a:defRPr/>
            </a:pPr>
            <a:endParaRPr lang="en-US"/>
          </a:p>
        </p:txBody>
      </p:sp>
      <p:sp>
        <p:nvSpPr>
          <p:cNvPr id="7" name="Slide Number Placeholder 5"/>
          <p:cNvSpPr>
            <a:spLocks noGrp="1"/>
          </p:cNvSpPr>
          <p:nvPr>
            <p:ph type="sldNum" sz="quarter" idx="12"/>
          </p:nvPr>
        </p:nvSpPr>
        <p:spPr/>
        <p:txBody>
          <a:bodyPr/>
          <a:lstStyle>
            <a:lvl1pPr>
              <a:defRPr smtClean="0">
                <a:solidFill>
                  <a:schemeClr val="tx1"/>
                </a:solidFill>
              </a:defRPr>
            </a:lvl1pPr>
          </a:lstStyle>
          <a:p>
            <a:pPr>
              <a:defRPr/>
            </a:pPr>
            <a:fld id="{9305104A-BA16-4C40-A9DD-C68749DCC5A0}" type="slidenum">
              <a:rPr lang="en-US"/>
              <a:pPr>
                <a:defRPr/>
              </a:pPr>
              <a:t>‹Nº›</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lstStyle>
            <a:lvl1pPr>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dirty="0" smtClean="0"/>
              <a:t>Haga clic en el icono para agregar una imagen</a:t>
            </a:r>
            <a:endParaRPr lang="en-US" noProof="0" dirty="0"/>
          </a:p>
        </p:txBody>
      </p:sp>
      <p:sp>
        <p:nvSpPr>
          <p:cNvPr id="4" name="Text Placeholder 3"/>
          <p:cNvSpPr>
            <a:spLocks noGrp="1"/>
          </p:cNvSpPr>
          <p:nvPr>
            <p:ph type="body" sz="half" idx="2"/>
          </p:nvPr>
        </p:nvSpPr>
        <p:spPr>
          <a:xfrm>
            <a:off x="913794" y="2971800"/>
            <a:ext cx="5934950" cy="2819400"/>
          </a:xfrm>
        </p:spPr>
        <p:txBody>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fld id="{A2E1E832-3785-4F13-BF3E-9D11BBF55D5D}" type="datetimeFigureOut">
              <a:rPr lang="en-US"/>
              <a:pPr>
                <a:defRPr/>
              </a:pPr>
              <a:t>12/1/2013</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316EF9B-7C8F-4139-8145-6B1ADD60BB7C}" type="slidenum">
              <a:rPr lang="en-US"/>
              <a:pPr>
                <a:defRPr/>
              </a:pPr>
              <a:t>‹Nº›</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lstStyle>
            <a:lvl1pPr>
              <a:defRPr sz="28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dirty="0" smtClean="0"/>
              <a:t>Haga clic en el icono para agregar una imagen</a:t>
            </a:r>
            <a:endParaRPr lang="en-US" noProof="0" dirty="0"/>
          </a:p>
        </p:txBody>
      </p:sp>
      <p:sp>
        <p:nvSpPr>
          <p:cNvPr id="4" name="Text Placeholder 3"/>
          <p:cNvSpPr>
            <a:spLocks noGrp="1"/>
          </p:cNvSpPr>
          <p:nvPr>
            <p:ph type="body" sz="half" idx="2"/>
          </p:nvPr>
        </p:nvSpPr>
        <p:spPr>
          <a:xfrm>
            <a:off x="913795" y="5108728"/>
            <a:ext cx="10365998" cy="682472"/>
          </a:xfrm>
        </p:spPr>
        <p:txBody>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fld id="{F5C00B07-8EBB-46A5-8A83-1B0127C30B16}" type="datetimeFigureOut">
              <a:rPr lang="en-US"/>
              <a:pPr>
                <a:defRPr/>
              </a:pPr>
              <a:t>12/1/2013</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104F0FF-971D-404F-B6A4-64E29CA1E030}" type="slidenum">
              <a:rPr lang="en-US"/>
              <a:pPr>
                <a:defRPr/>
              </a:pPr>
              <a:t>‹Nº›</a:t>
            </a:fld>
            <a:endParaRPr lang="en-US" dirty="0"/>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lstStyle>
            <a:lvl1pPr>
              <a:defRPr sz="32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fld id="{00330E00-3546-40F5-B4D0-A00383F128BF}" type="datetimeFigureOut">
              <a:rPr lang="en-US"/>
              <a:pPr>
                <a:defRPr/>
              </a:pPr>
              <a:t>12/1/2013</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EC635AD-BD8E-46C6-A6F3-9FD7E6A39861}" type="slidenum">
              <a:rPr lang="en-US"/>
              <a:pPr>
                <a:defRPr/>
              </a:pPr>
              <a:t>‹Nº›</a:t>
            </a:fld>
            <a:endParaRPr lang="en-US" dirty="0"/>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5" name="TextBox 10"/>
          <p:cNvSpPr txBox="1"/>
          <p:nvPr/>
        </p:nvSpPr>
        <p:spPr>
          <a:xfrm>
            <a:off x="836613" y="735013"/>
            <a:ext cx="609600" cy="585787"/>
          </a:xfrm>
          <a:prstGeom prst="rect">
            <a:avLst/>
          </a:prstGeom>
        </p:spPr>
        <p:txBody>
          <a:bodyPr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fontAlgn="auto">
              <a:spcAft>
                <a:spcPts val="0"/>
              </a:spcAft>
              <a:defRPr/>
            </a:pPr>
            <a:r>
              <a:rPr lang="en-US" sz="8000" dirty="0">
                <a:effectLst/>
                <a:latin typeface="+mn-lt"/>
                <a:cs typeface="+mn-cs"/>
              </a:rPr>
              <a:t>“</a:t>
            </a:r>
          </a:p>
        </p:txBody>
      </p:sp>
      <p:sp>
        <p:nvSpPr>
          <p:cNvPr id="6" name="TextBox 12"/>
          <p:cNvSpPr txBox="1"/>
          <p:nvPr/>
        </p:nvSpPr>
        <p:spPr>
          <a:xfrm>
            <a:off x="10658475" y="2971800"/>
            <a:ext cx="609600" cy="585788"/>
          </a:xfrm>
          <a:prstGeom prst="rect">
            <a:avLst/>
          </a:prstGeom>
        </p:spPr>
        <p:txBody>
          <a:bodyPr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fontAlgn="auto">
              <a:spcAft>
                <a:spcPts val="0"/>
              </a:spcAft>
              <a:defRPr/>
            </a:pPr>
            <a:r>
              <a:rPr lang="en-US" sz="8000" dirty="0">
                <a:effectLst/>
                <a:latin typeface="+mn-lt"/>
                <a:cs typeface="+mn-cs"/>
              </a:rPr>
              <a:t>”</a:t>
            </a:r>
          </a:p>
        </p:txBody>
      </p:sp>
      <p:sp>
        <p:nvSpPr>
          <p:cNvPr id="2" name="Title 1"/>
          <p:cNvSpPr>
            <a:spLocks noGrp="1"/>
          </p:cNvSpPr>
          <p:nvPr>
            <p:ph type="title"/>
          </p:nvPr>
        </p:nvSpPr>
        <p:spPr>
          <a:xfrm>
            <a:off x="1446212" y="609600"/>
            <a:ext cx="9302752" cy="2992904"/>
          </a:xfrm>
        </p:spPr>
        <p:txBody>
          <a:bodyPr/>
          <a:lstStyle>
            <a:lvl1pPr>
              <a:defRPr sz="3200"/>
            </a:lvl1pPr>
          </a:lstStyle>
          <a:p>
            <a:r>
              <a:rPr lang="es-ES" smtClean="0"/>
              <a:t>Haga clic para modificar el estilo de título del patrón</a:t>
            </a:r>
            <a:endParaRPr lang="en-US" dirty="0"/>
          </a:p>
        </p:txBody>
      </p:sp>
      <p:sp>
        <p:nvSpPr>
          <p:cNvPr id="12" name="Text Placeholder 3"/>
          <p:cNvSpPr>
            <a:spLocks noGrp="1"/>
          </p:cNvSpPr>
          <p:nvPr>
            <p:ph type="body" sz="half" idx="13"/>
          </p:nvPr>
        </p:nvSpPr>
        <p:spPr>
          <a:xfrm>
            <a:off x="1720644" y="3610032"/>
            <a:ext cx="8752299" cy="426812"/>
          </a:xfrm>
        </p:spPr>
        <p:txBody>
          <a:bodyPr anchor="t"/>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4" name="Text Placeholder 3"/>
          <p:cNvSpPr>
            <a:spLocks noGrp="1"/>
          </p:cNvSpPr>
          <p:nvPr>
            <p:ph type="body" sz="half" idx="2"/>
          </p:nvPr>
        </p:nvSpPr>
        <p:spPr>
          <a:xfrm>
            <a:off x="913794" y="4204821"/>
            <a:ext cx="1035376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7" name="Date Placeholder 4"/>
          <p:cNvSpPr>
            <a:spLocks noGrp="1"/>
          </p:cNvSpPr>
          <p:nvPr>
            <p:ph type="dt" sz="half" idx="14"/>
          </p:nvPr>
        </p:nvSpPr>
        <p:spPr/>
        <p:txBody>
          <a:bodyPr/>
          <a:lstStyle>
            <a:lvl1pPr>
              <a:defRPr/>
            </a:lvl1pPr>
          </a:lstStyle>
          <a:p>
            <a:pPr>
              <a:defRPr/>
            </a:pPr>
            <a:fld id="{8C743880-D20A-475F-9F9E-3ED8BDD7F5FC}" type="datetimeFigureOut">
              <a:rPr lang="en-US"/>
              <a:pPr>
                <a:defRPr/>
              </a:pPr>
              <a:t>12/1/2013</a:t>
            </a:fld>
            <a:endParaRPr lang="en-US" dirty="0"/>
          </a:p>
        </p:txBody>
      </p:sp>
      <p:sp>
        <p:nvSpPr>
          <p:cNvPr id="8" name="Footer Placeholder 5"/>
          <p:cNvSpPr>
            <a:spLocks noGrp="1"/>
          </p:cNvSpPr>
          <p:nvPr>
            <p:ph type="ftr" sz="quarter" idx="15"/>
          </p:nvPr>
        </p:nvSpPr>
        <p:spPr/>
        <p:txBody>
          <a:bodyPr/>
          <a:lstStyle>
            <a:lvl1pPr>
              <a:defRPr/>
            </a:lvl1pPr>
          </a:lstStyle>
          <a:p>
            <a:pPr>
              <a:defRPr/>
            </a:pPr>
            <a:endParaRPr lang="en-US"/>
          </a:p>
        </p:txBody>
      </p:sp>
      <p:sp>
        <p:nvSpPr>
          <p:cNvPr id="9" name="Slide Number Placeholder 6"/>
          <p:cNvSpPr>
            <a:spLocks noGrp="1"/>
          </p:cNvSpPr>
          <p:nvPr>
            <p:ph type="sldNum" sz="quarter" idx="16"/>
          </p:nvPr>
        </p:nvSpPr>
        <p:spPr/>
        <p:txBody>
          <a:bodyPr/>
          <a:lstStyle>
            <a:lvl1pPr>
              <a:defRPr/>
            </a:lvl1pPr>
          </a:lstStyle>
          <a:p>
            <a:pPr>
              <a:defRPr/>
            </a:pPr>
            <a:fld id="{CAB65550-F8CF-40C6-BD85-E3CA4D53BE72}" type="slidenum">
              <a:rPr lang="en-US"/>
              <a:pPr>
                <a:defRPr/>
              </a:pPr>
              <a:t>‹Nº›</a:t>
            </a:fld>
            <a:endParaRPr lang="en-US" dirty="0"/>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fld id="{CD9AEBCF-0101-4175-81B7-6731710B2EF2}" type="datetimeFigureOut">
              <a:rPr lang="en-US"/>
              <a:pPr>
                <a:defRPr/>
              </a:pPr>
              <a:t>12/1/2013</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5342BC1-74D1-4A1F-A05A-A430C7FE4440}" type="slidenum">
              <a:rPr lang="en-US"/>
              <a:pPr>
                <a:defRPr/>
              </a:pPr>
              <a:t>‹Nº›</a:t>
            </a:fld>
            <a:endParaRPr lang="en-US" dirty="0"/>
          </a:p>
        </p:txBody>
      </p:sp>
    </p:spTree>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s-ES" smtClean="0"/>
              <a:t>Haga clic para modificar el estilo de título del patrón</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8" name="Text Placeholder 3"/>
          <p:cNvSpPr>
            <a:spLocks noGrp="1"/>
          </p:cNvSpPr>
          <p:nvPr>
            <p:ph type="body" sz="half" idx="15"/>
          </p:nvPr>
        </p:nvSpPr>
        <p:spPr>
          <a:xfrm>
            <a:off x="913794" y="2911624"/>
            <a:ext cx="3298956" cy="2879576"/>
          </a:xfrm>
        </p:spPr>
        <p:txBody>
          <a:bodyPr anchor="t"/>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0" name="Text Placeholder 3"/>
          <p:cNvSpPr>
            <a:spLocks noGrp="1"/>
          </p:cNvSpPr>
          <p:nvPr>
            <p:ph type="body" sz="half" idx="16"/>
          </p:nvPr>
        </p:nvSpPr>
        <p:spPr>
          <a:xfrm>
            <a:off x="4444878" y="2911624"/>
            <a:ext cx="3299821" cy="2879576"/>
          </a:xfrm>
        </p:spPr>
        <p:txBody>
          <a:bodyPr anchor="t"/>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2" name="Text Placeholder 3"/>
          <p:cNvSpPr>
            <a:spLocks noGrp="1"/>
          </p:cNvSpPr>
          <p:nvPr>
            <p:ph type="body" sz="half" idx="17"/>
          </p:nvPr>
        </p:nvSpPr>
        <p:spPr>
          <a:xfrm>
            <a:off x="7976346" y="2911624"/>
            <a:ext cx="3291211" cy="2879576"/>
          </a:xfrm>
        </p:spPr>
        <p:txBody>
          <a:bodyPr anchor="t"/>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3" name="Date Placeholder 3"/>
          <p:cNvSpPr>
            <a:spLocks noGrp="1"/>
          </p:cNvSpPr>
          <p:nvPr>
            <p:ph type="dt" sz="half" idx="18"/>
          </p:nvPr>
        </p:nvSpPr>
        <p:spPr/>
        <p:txBody>
          <a:bodyPr/>
          <a:lstStyle>
            <a:lvl1pPr>
              <a:defRPr/>
            </a:lvl1pPr>
          </a:lstStyle>
          <a:p>
            <a:pPr>
              <a:defRPr/>
            </a:pPr>
            <a:fld id="{1B963364-AA2B-4BF3-87C5-163477DE8AE1}" type="datetimeFigureOut">
              <a:rPr lang="en-US"/>
              <a:pPr>
                <a:defRPr/>
              </a:pPr>
              <a:t>12/1/2013</a:t>
            </a:fld>
            <a:endParaRPr lang="en-US" dirty="0"/>
          </a:p>
        </p:txBody>
      </p:sp>
      <p:sp>
        <p:nvSpPr>
          <p:cNvPr id="14" name="Footer Placeholder 4"/>
          <p:cNvSpPr>
            <a:spLocks noGrp="1"/>
          </p:cNvSpPr>
          <p:nvPr>
            <p:ph type="ftr" sz="quarter" idx="19"/>
          </p:nvPr>
        </p:nvSpPr>
        <p:spPr/>
        <p:txBody>
          <a:bodyPr/>
          <a:lstStyle>
            <a:lvl1pPr>
              <a:defRPr/>
            </a:lvl1pPr>
          </a:lstStyle>
          <a:p>
            <a:pPr>
              <a:defRPr/>
            </a:pPr>
            <a:endParaRPr lang="en-US"/>
          </a:p>
        </p:txBody>
      </p:sp>
      <p:sp>
        <p:nvSpPr>
          <p:cNvPr id="16" name="Slide Number Placeholder 5"/>
          <p:cNvSpPr>
            <a:spLocks noGrp="1"/>
          </p:cNvSpPr>
          <p:nvPr>
            <p:ph type="sldNum" sz="quarter" idx="20"/>
          </p:nvPr>
        </p:nvSpPr>
        <p:spPr/>
        <p:txBody>
          <a:bodyPr/>
          <a:lstStyle>
            <a:lvl1pPr>
              <a:defRPr/>
            </a:lvl1pPr>
          </a:lstStyle>
          <a:p>
            <a:pPr>
              <a:defRPr/>
            </a:pPr>
            <a:fld id="{FA2AC604-3320-4F7C-8866-FDA005CB5F81}" type="slidenum">
              <a:rPr lang="en-US"/>
              <a:pPr>
                <a:defRPr/>
              </a:pPr>
              <a:t>‹Nº›</a:t>
            </a:fld>
            <a:endParaRPr lang="en-US" dirty="0"/>
          </a:p>
        </p:txBody>
      </p:sp>
    </p:spTree>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s-ES" smtClean="0"/>
              <a:t>Haga clic para modificar el estilo de título del patrón</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s-ES" noProof="0" dirty="0" smtClean="0"/>
              <a:t>Haga clic en el icono para agregar una imagen</a:t>
            </a:r>
            <a:endParaRPr lang="en-US" noProof="0" dirty="0"/>
          </a:p>
        </p:txBody>
      </p:sp>
      <p:sp>
        <p:nvSpPr>
          <p:cNvPr id="21" name="Text Placeholder 3"/>
          <p:cNvSpPr>
            <a:spLocks noGrp="1"/>
          </p:cNvSpPr>
          <p:nvPr>
            <p:ph type="body" sz="half" idx="18"/>
          </p:nvPr>
        </p:nvSpPr>
        <p:spPr>
          <a:xfrm>
            <a:off x="913795" y="4772161"/>
            <a:ext cx="3298955" cy="1019038"/>
          </a:xfrm>
        </p:spPr>
        <p:txBody>
          <a:bodyPr anchor="t"/>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s-ES" noProof="0" dirty="0" smtClean="0"/>
              <a:t>Haga clic en el icono para agregar una imagen</a:t>
            </a:r>
            <a:endParaRPr lang="en-US" noProof="0" dirty="0"/>
          </a:p>
        </p:txBody>
      </p:sp>
      <p:sp>
        <p:nvSpPr>
          <p:cNvPr id="24" name="Text Placeholder 3"/>
          <p:cNvSpPr>
            <a:spLocks noGrp="1"/>
          </p:cNvSpPr>
          <p:nvPr>
            <p:ph type="body" sz="half" idx="19"/>
          </p:nvPr>
        </p:nvSpPr>
        <p:spPr>
          <a:xfrm>
            <a:off x="4441348" y="4772160"/>
            <a:ext cx="3300336" cy="1019038"/>
          </a:xfrm>
        </p:spPr>
        <p:txBody>
          <a:bodyPr anchor="t"/>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s-ES" noProof="0" dirty="0" smtClean="0"/>
              <a:t>Haga clic en el icono para agregar una imagen</a:t>
            </a:r>
            <a:endParaRPr lang="en-US" noProof="0" dirty="0"/>
          </a:p>
        </p:txBody>
      </p:sp>
      <p:sp>
        <p:nvSpPr>
          <p:cNvPr id="27" name="Text Placeholder 3"/>
          <p:cNvSpPr>
            <a:spLocks noGrp="1"/>
          </p:cNvSpPr>
          <p:nvPr>
            <p:ph type="body" sz="half" idx="20"/>
          </p:nvPr>
        </p:nvSpPr>
        <p:spPr>
          <a:xfrm>
            <a:off x="7973298" y="4772161"/>
            <a:ext cx="3294258" cy="1019037"/>
          </a:xfrm>
        </p:spPr>
        <p:txBody>
          <a:bodyPr anchor="t"/>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2" name="Date Placeholder 3"/>
          <p:cNvSpPr>
            <a:spLocks noGrp="1"/>
          </p:cNvSpPr>
          <p:nvPr>
            <p:ph type="dt" sz="half" idx="23"/>
          </p:nvPr>
        </p:nvSpPr>
        <p:spPr/>
        <p:txBody>
          <a:bodyPr/>
          <a:lstStyle>
            <a:lvl1pPr>
              <a:defRPr/>
            </a:lvl1pPr>
          </a:lstStyle>
          <a:p>
            <a:pPr>
              <a:defRPr/>
            </a:pPr>
            <a:fld id="{D92E68AA-BCF3-40E4-A439-4C99C54E1B8D}" type="datetimeFigureOut">
              <a:rPr lang="en-US"/>
              <a:pPr>
                <a:defRPr/>
              </a:pPr>
              <a:t>12/1/2013</a:t>
            </a:fld>
            <a:endParaRPr lang="en-US" dirty="0"/>
          </a:p>
        </p:txBody>
      </p:sp>
      <p:sp>
        <p:nvSpPr>
          <p:cNvPr id="13" name="Footer Placeholder 4"/>
          <p:cNvSpPr>
            <a:spLocks noGrp="1"/>
          </p:cNvSpPr>
          <p:nvPr>
            <p:ph type="ftr" sz="quarter" idx="24"/>
          </p:nvPr>
        </p:nvSpPr>
        <p:spPr/>
        <p:txBody>
          <a:bodyPr/>
          <a:lstStyle>
            <a:lvl1pPr>
              <a:defRPr/>
            </a:lvl1pPr>
          </a:lstStyle>
          <a:p>
            <a:pPr>
              <a:defRPr/>
            </a:pPr>
            <a:endParaRPr lang="en-US"/>
          </a:p>
        </p:txBody>
      </p:sp>
      <p:sp>
        <p:nvSpPr>
          <p:cNvPr id="14" name="Slide Number Placeholder 5"/>
          <p:cNvSpPr>
            <a:spLocks noGrp="1"/>
          </p:cNvSpPr>
          <p:nvPr>
            <p:ph type="sldNum" sz="quarter" idx="25"/>
          </p:nvPr>
        </p:nvSpPr>
        <p:spPr/>
        <p:txBody>
          <a:bodyPr/>
          <a:lstStyle>
            <a:lvl1pPr>
              <a:defRPr/>
            </a:lvl1pPr>
          </a:lstStyle>
          <a:p>
            <a:pPr>
              <a:defRPr/>
            </a:pPr>
            <a:fld id="{21D58E85-9615-4521-91F9-AA172A9F7EA7}" type="slidenum">
              <a:rPr lang="en-US"/>
              <a:pPr>
                <a:defRPr/>
              </a:pPr>
              <a:t>‹Nº›</a:t>
            </a:fld>
            <a:endParaRPr lang="en-US" dirty="0"/>
          </a:p>
        </p:txBody>
      </p:sp>
    </p:spTree>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lvl1pPr>
              <a:defRPr/>
            </a:lvl1pPr>
          </a:lstStyle>
          <a:p>
            <a:pPr>
              <a:defRPr/>
            </a:pPr>
            <a:fld id="{F470F05B-2872-4AAF-86B6-4CA67DC13977}" type="datetimeFigureOut">
              <a:rPr lang="en-US"/>
              <a:pPr>
                <a:defRPr/>
              </a:pPr>
              <a:t>12/1/2013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581E362-7277-415E-B764-2CC942DF9EC8}" type="slidenum">
              <a:rPr lang="en-US"/>
              <a:pPr>
                <a:defRPr/>
              </a:pPr>
              <a:t>‹Nº›</a:t>
            </a:fld>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lvl1pPr>
              <a:defRPr/>
            </a:lvl1pPr>
          </a:lstStyle>
          <a:p>
            <a:pPr>
              <a:defRPr/>
            </a:pPr>
            <a:fld id="{D4235914-8893-4421-9663-67281378240B}" type="datetimeFigureOut">
              <a:rPr lang="en-US"/>
              <a:pPr>
                <a:defRPr/>
              </a:pPr>
              <a:t>12/1/2013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A859B19-916C-4E65-B0A9-0DA9B1CF9230}" type="slidenum">
              <a:rPr lang="en-US"/>
              <a:pPr>
                <a:defRPr/>
              </a:pPr>
              <a:t>‹Nº›</a:t>
            </a:fld>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EAE9C91F-9825-43D2-81A2-1FFF6AEC9E2B}" type="datetimeFigureOut">
              <a:rPr lang="en-US"/>
              <a:pPr>
                <a:defRPr/>
              </a:pPr>
              <a:t>12/1/2013</a:t>
            </a:fld>
            <a:endParaRPr lang="en-US" dirty="0"/>
          </a:p>
        </p:txBody>
      </p:sp>
      <p:sp>
        <p:nvSpPr>
          <p:cNvPr id="5" name="4 Marcador de pie de página"/>
          <p:cNvSpPr>
            <a:spLocks noGrp="1"/>
          </p:cNvSpPr>
          <p:nvPr>
            <p:ph type="ftr" sz="quarter" idx="11"/>
          </p:nvPr>
        </p:nvSpPr>
        <p:spPr/>
        <p:txBody>
          <a:bodyPr/>
          <a:lstStyle>
            <a:lvl1pPr>
              <a:defRPr/>
            </a:lvl1pPr>
          </a:lstStyle>
          <a:p>
            <a:pPr>
              <a:defRPr/>
            </a:pPr>
            <a:endParaRPr lang="en-US"/>
          </a:p>
        </p:txBody>
      </p:sp>
      <p:sp>
        <p:nvSpPr>
          <p:cNvPr id="6" name="5 Marcador de número de diapositiva"/>
          <p:cNvSpPr>
            <a:spLocks noGrp="1"/>
          </p:cNvSpPr>
          <p:nvPr>
            <p:ph type="sldNum" sz="quarter" idx="12"/>
          </p:nvPr>
        </p:nvSpPr>
        <p:spPr/>
        <p:txBody>
          <a:bodyPr/>
          <a:lstStyle>
            <a:lvl1pPr>
              <a:defRPr/>
            </a:lvl1pPr>
          </a:lstStyle>
          <a:p>
            <a:pPr>
              <a:defRPr/>
            </a:pPr>
            <a:fld id="{5AFDB2B9-299C-451A-9AA3-C605B72BFD1D}" type="slidenum">
              <a:rPr lang="en-US"/>
              <a:pPr>
                <a:defRPr/>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s-ES" smtClean="0"/>
              <a:t>Haga clic para modificar el estilo de título del patrón</a:t>
            </a:r>
            <a:endParaRPr lang="es-E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lvl1pPr>
              <a:defRPr/>
            </a:lvl1pPr>
          </a:lstStyle>
          <a:p>
            <a:pPr>
              <a:defRPr/>
            </a:pPr>
            <a:fld id="{F7E68808-51B5-40BD-B8AF-89CFC2A3AC1C}" type="datetimeFigureOut">
              <a:rPr lang="en-US"/>
              <a:pPr>
                <a:defRPr/>
              </a:pPr>
              <a:t>12/1/2013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C60512D-C75C-4114-AFDF-20A6ABFE2EBC}" type="slidenum">
              <a:rPr lang="en-US"/>
              <a:pPr>
                <a:defRPr/>
              </a:pPr>
              <a:t>‹Nº›</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12E647BB-F0A8-4B54-A582-2947E292BF1A}" type="datetimeFigureOut">
              <a:rPr lang="en-US"/>
              <a:pPr>
                <a:defRPr/>
              </a:pPr>
              <a:t>12/1/2013</a:t>
            </a:fld>
            <a:endParaRPr lang="en-US" dirty="0"/>
          </a:p>
        </p:txBody>
      </p:sp>
      <p:sp>
        <p:nvSpPr>
          <p:cNvPr id="5" name="4 Marcador de pie de página"/>
          <p:cNvSpPr>
            <a:spLocks noGrp="1"/>
          </p:cNvSpPr>
          <p:nvPr>
            <p:ph type="ftr" sz="quarter" idx="11"/>
          </p:nvPr>
        </p:nvSpPr>
        <p:spPr/>
        <p:txBody>
          <a:bodyPr/>
          <a:lstStyle>
            <a:lvl1pPr>
              <a:defRPr/>
            </a:lvl1pPr>
          </a:lstStyle>
          <a:p>
            <a:pPr>
              <a:defRPr/>
            </a:pPr>
            <a:endParaRPr lang="en-US"/>
          </a:p>
        </p:txBody>
      </p:sp>
      <p:sp>
        <p:nvSpPr>
          <p:cNvPr id="6" name="5 Marcador de número de diapositiva"/>
          <p:cNvSpPr>
            <a:spLocks noGrp="1"/>
          </p:cNvSpPr>
          <p:nvPr>
            <p:ph type="sldNum" sz="quarter" idx="12"/>
          </p:nvPr>
        </p:nvSpPr>
        <p:spPr/>
        <p:txBody>
          <a:bodyPr/>
          <a:lstStyle>
            <a:lvl1pPr>
              <a:defRPr/>
            </a:lvl1pPr>
          </a:lstStyle>
          <a:p>
            <a:pPr>
              <a:defRPr/>
            </a:pPr>
            <a:fld id="{C5EBC4FE-BEC5-4F70-A2D7-84D23A438BDB}" type="slidenum">
              <a:rPr lang="en-US"/>
              <a:pPr>
                <a:defRPr/>
              </a:pPr>
              <a:t>‹Nº›</a:t>
            </a:fld>
            <a:endParaRPr 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92F0E853-A561-4D31-9EDA-2FFE037D220B}" type="datetimeFigureOut">
              <a:rPr lang="en-US"/>
              <a:pPr>
                <a:defRPr/>
              </a:pPr>
              <a:t>12/1/2013</a:t>
            </a:fld>
            <a:endParaRPr lang="en-US" dirty="0"/>
          </a:p>
        </p:txBody>
      </p:sp>
      <p:sp>
        <p:nvSpPr>
          <p:cNvPr id="5" name="4 Marcador de pie de página"/>
          <p:cNvSpPr>
            <a:spLocks noGrp="1"/>
          </p:cNvSpPr>
          <p:nvPr>
            <p:ph type="ftr" sz="quarter" idx="11"/>
          </p:nvPr>
        </p:nvSpPr>
        <p:spPr/>
        <p:txBody>
          <a:bodyPr/>
          <a:lstStyle>
            <a:lvl1pPr>
              <a:defRPr/>
            </a:lvl1pPr>
          </a:lstStyle>
          <a:p>
            <a:pPr>
              <a:defRPr/>
            </a:pPr>
            <a:endParaRPr lang="en-US"/>
          </a:p>
        </p:txBody>
      </p:sp>
      <p:sp>
        <p:nvSpPr>
          <p:cNvPr id="6" name="5 Marcador de número de diapositiva"/>
          <p:cNvSpPr>
            <a:spLocks noGrp="1"/>
          </p:cNvSpPr>
          <p:nvPr>
            <p:ph type="sldNum" sz="quarter" idx="12"/>
          </p:nvPr>
        </p:nvSpPr>
        <p:spPr/>
        <p:txBody>
          <a:bodyPr/>
          <a:lstStyle>
            <a:lvl1pPr>
              <a:defRPr/>
            </a:lvl1pPr>
          </a:lstStyle>
          <a:p>
            <a:pPr>
              <a:defRPr/>
            </a:pPr>
            <a:fld id="{267408FC-E4FF-41EB-A585-DF29E5485EC7}" type="slidenum">
              <a:rPr lang="en-US"/>
              <a:pPr>
                <a:defRPr/>
              </a:pPr>
              <a:t>‹Nº›</a:t>
            </a:fld>
            <a:endParaRPr 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C2B2FBA3-6515-41D3-95CA-8C1523CE7D32}" type="datetimeFigureOut">
              <a:rPr lang="en-US"/>
              <a:pPr>
                <a:defRPr/>
              </a:pPr>
              <a:t>12/1/2013</a:t>
            </a:fld>
            <a:endParaRPr lang="en-US" dirty="0"/>
          </a:p>
        </p:txBody>
      </p:sp>
      <p:sp>
        <p:nvSpPr>
          <p:cNvPr id="6" name="4 Marcador de pie de página"/>
          <p:cNvSpPr>
            <a:spLocks noGrp="1"/>
          </p:cNvSpPr>
          <p:nvPr>
            <p:ph type="ftr" sz="quarter" idx="11"/>
          </p:nvPr>
        </p:nvSpPr>
        <p:spPr/>
        <p:txBody>
          <a:bodyPr/>
          <a:lstStyle>
            <a:lvl1pPr>
              <a:defRPr/>
            </a:lvl1pPr>
          </a:lstStyle>
          <a:p>
            <a:pPr>
              <a:defRPr/>
            </a:pPr>
            <a:endParaRPr lang="en-US"/>
          </a:p>
        </p:txBody>
      </p:sp>
      <p:sp>
        <p:nvSpPr>
          <p:cNvPr id="7" name="5 Marcador de número de diapositiva"/>
          <p:cNvSpPr>
            <a:spLocks noGrp="1"/>
          </p:cNvSpPr>
          <p:nvPr>
            <p:ph type="sldNum" sz="quarter" idx="12"/>
          </p:nvPr>
        </p:nvSpPr>
        <p:spPr/>
        <p:txBody>
          <a:bodyPr/>
          <a:lstStyle>
            <a:lvl1pPr>
              <a:defRPr/>
            </a:lvl1pPr>
          </a:lstStyle>
          <a:p>
            <a:pPr>
              <a:defRPr/>
            </a:pPr>
            <a:fld id="{0FE0A832-49E9-43DA-B26E-7800E6681ABC}" type="slidenum">
              <a:rPr lang="en-US"/>
              <a:pPr>
                <a:defRPr/>
              </a:pPr>
              <a:t>‹Nº›</a:t>
            </a:fld>
            <a:endParaRPr 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C580CE5D-5E3A-4B37-BD1E-93D93BF02744}" type="datetimeFigureOut">
              <a:rPr lang="en-US"/>
              <a:pPr>
                <a:defRPr/>
              </a:pPr>
              <a:t>12/1/2013</a:t>
            </a:fld>
            <a:endParaRPr lang="en-US" dirty="0"/>
          </a:p>
        </p:txBody>
      </p:sp>
      <p:sp>
        <p:nvSpPr>
          <p:cNvPr id="8" name="4 Marcador de pie de página"/>
          <p:cNvSpPr>
            <a:spLocks noGrp="1"/>
          </p:cNvSpPr>
          <p:nvPr>
            <p:ph type="ftr" sz="quarter" idx="11"/>
          </p:nvPr>
        </p:nvSpPr>
        <p:spPr/>
        <p:txBody>
          <a:bodyPr/>
          <a:lstStyle>
            <a:lvl1pPr>
              <a:defRPr/>
            </a:lvl1pPr>
          </a:lstStyle>
          <a:p>
            <a:pPr>
              <a:defRPr/>
            </a:pPr>
            <a:endParaRPr lang="en-US"/>
          </a:p>
        </p:txBody>
      </p:sp>
      <p:sp>
        <p:nvSpPr>
          <p:cNvPr id="9" name="5 Marcador de número de diapositiva"/>
          <p:cNvSpPr>
            <a:spLocks noGrp="1"/>
          </p:cNvSpPr>
          <p:nvPr>
            <p:ph type="sldNum" sz="quarter" idx="12"/>
          </p:nvPr>
        </p:nvSpPr>
        <p:spPr/>
        <p:txBody>
          <a:bodyPr/>
          <a:lstStyle>
            <a:lvl1pPr>
              <a:defRPr/>
            </a:lvl1pPr>
          </a:lstStyle>
          <a:p>
            <a:pPr>
              <a:defRPr/>
            </a:pPr>
            <a:fld id="{17E65DC7-7070-49BA-8D85-01FD28A80169}" type="slidenum">
              <a:rPr lang="en-US"/>
              <a:pPr>
                <a:defRPr/>
              </a:pPr>
              <a:t>‹Nº›</a:t>
            </a:fld>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B00BA1D4-B38C-45DA-959C-9B94564332AD}" type="datetimeFigureOut">
              <a:rPr lang="en-US"/>
              <a:pPr>
                <a:defRPr/>
              </a:pPr>
              <a:t>12/1/2013</a:t>
            </a:fld>
            <a:endParaRPr lang="en-US" dirty="0"/>
          </a:p>
        </p:txBody>
      </p:sp>
      <p:sp>
        <p:nvSpPr>
          <p:cNvPr id="4" name="4 Marcador de pie de página"/>
          <p:cNvSpPr>
            <a:spLocks noGrp="1"/>
          </p:cNvSpPr>
          <p:nvPr>
            <p:ph type="ftr" sz="quarter" idx="11"/>
          </p:nvPr>
        </p:nvSpPr>
        <p:spPr/>
        <p:txBody>
          <a:bodyPr/>
          <a:lstStyle>
            <a:lvl1pPr>
              <a:defRPr/>
            </a:lvl1pPr>
          </a:lstStyle>
          <a:p>
            <a:pPr>
              <a:defRPr/>
            </a:pPr>
            <a:endParaRPr lang="en-US"/>
          </a:p>
        </p:txBody>
      </p:sp>
      <p:sp>
        <p:nvSpPr>
          <p:cNvPr id="5" name="5 Marcador de número de diapositiva"/>
          <p:cNvSpPr>
            <a:spLocks noGrp="1"/>
          </p:cNvSpPr>
          <p:nvPr>
            <p:ph type="sldNum" sz="quarter" idx="12"/>
          </p:nvPr>
        </p:nvSpPr>
        <p:spPr/>
        <p:txBody>
          <a:bodyPr/>
          <a:lstStyle>
            <a:lvl1pPr>
              <a:defRPr/>
            </a:lvl1pPr>
          </a:lstStyle>
          <a:p>
            <a:pPr>
              <a:defRPr/>
            </a:pPr>
            <a:fld id="{538C48AC-E831-4454-9AE0-738640EAFB1B}" type="slidenum">
              <a:rPr lang="en-US"/>
              <a:pPr>
                <a:defRPr/>
              </a:pPr>
              <a:t>‹Nº›</a:t>
            </a:fld>
            <a:endParaRPr lang="en-US" dirty="0"/>
          </a:p>
        </p:txBody>
      </p:sp>
    </p:spTree>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6EE0B34C-7C39-4FD8-A0FA-C82475ED3D8F}" type="datetimeFigureOut">
              <a:rPr lang="en-US"/>
              <a:pPr>
                <a:defRPr/>
              </a:pPr>
              <a:t>12/1/2013</a:t>
            </a:fld>
            <a:endParaRPr lang="en-US" dirty="0"/>
          </a:p>
        </p:txBody>
      </p:sp>
      <p:sp>
        <p:nvSpPr>
          <p:cNvPr id="3" name="4 Marcador de pie de página"/>
          <p:cNvSpPr>
            <a:spLocks noGrp="1"/>
          </p:cNvSpPr>
          <p:nvPr>
            <p:ph type="ftr" sz="quarter" idx="11"/>
          </p:nvPr>
        </p:nvSpPr>
        <p:spPr/>
        <p:txBody>
          <a:bodyPr/>
          <a:lstStyle>
            <a:lvl1pPr>
              <a:defRPr/>
            </a:lvl1pPr>
          </a:lstStyle>
          <a:p>
            <a:pPr>
              <a:defRPr/>
            </a:pPr>
            <a:endParaRPr lang="en-US"/>
          </a:p>
        </p:txBody>
      </p:sp>
      <p:sp>
        <p:nvSpPr>
          <p:cNvPr id="4" name="5 Marcador de número de diapositiva"/>
          <p:cNvSpPr>
            <a:spLocks noGrp="1"/>
          </p:cNvSpPr>
          <p:nvPr>
            <p:ph type="sldNum" sz="quarter" idx="12"/>
          </p:nvPr>
        </p:nvSpPr>
        <p:spPr/>
        <p:txBody>
          <a:bodyPr/>
          <a:lstStyle>
            <a:lvl1pPr>
              <a:defRPr/>
            </a:lvl1pPr>
          </a:lstStyle>
          <a:p>
            <a:pPr>
              <a:defRPr/>
            </a:pPr>
            <a:fld id="{EE8C5BF8-28DF-4F6B-AC88-EB649252CE3A}" type="slidenum">
              <a:rPr lang="en-US"/>
              <a:pPr>
                <a:defRPr/>
              </a:pPr>
              <a:t>‹Nº›</a:t>
            </a:fld>
            <a:endParaRPr 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1" y="273050"/>
            <a:ext cx="4011084"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6EFA3BD9-39C9-4C17-9AD6-4579B61F9678}" type="datetimeFigureOut">
              <a:rPr lang="en-US"/>
              <a:pPr>
                <a:defRPr/>
              </a:pPr>
              <a:t>12/1/2013</a:t>
            </a:fld>
            <a:endParaRPr lang="en-US" dirty="0"/>
          </a:p>
        </p:txBody>
      </p:sp>
      <p:sp>
        <p:nvSpPr>
          <p:cNvPr id="6" name="4 Marcador de pie de página"/>
          <p:cNvSpPr>
            <a:spLocks noGrp="1"/>
          </p:cNvSpPr>
          <p:nvPr>
            <p:ph type="ftr" sz="quarter" idx="11"/>
          </p:nvPr>
        </p:nvSpPr>
        <p:spPr/>
        <p:txBody>
          <a:bodyPr/>
          <a:lstStyle>
            <a:lvl1pPr>
              <a:defRPr/>
            </a:lvl1pPr>
          </a:lstStyle>
          <a:p>
            <a:pPr>
              <a:defRPr/>
            </a:pPr>
            <a:endParaRPr lang="en-US"/>
          </a:p>
        </p:txBody>
      </p:sp>
      <p:sp>
        <p:nvSpPr>
          <p:cNvPr id="7" name="5 Marcador de número de diapositiva"/>
          <p:cNvSpPr>
            <a:spLocks noGrp="1"/>
          </p:cNvSpPr>
          <p:nvPr>
            <p:ph type="sldNum" sz="quarter" idx="12"/>
          </p:nvPr>
        </p:nvSpPr>
        <p:spPr/>
        <p:txBody>
          <a:bodyPr/>
          <a:lstStyle>
            <a:lvl1pPr>
              <a:defRPr/>
            </a:lvl1pPr>
          </a:lstStyle>
          <a:p>
            <a:pPr>
              <a:defRPr/>
            </a:pPr>
            <a:fld id="{51E521FC-FFF4-4970-841F-CA8BD1E63524}" type="slidenum">
              <a:rPr lang="en-US"/>
              <a:pPr>
                <a:defRPr/>
              </a:pPr>
              <a:t>‹Nº›</a:t>
            </a:fld>
            <a:endParaRPr 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dirty="0" smtClean="0"/>
              <a:t>Haga clic en el icono para agregar una imagen</a:t>
            </a:r>
            <a:endParaRPr lang="es-ES" noProof="0" dirty="0"/>
          </a:p>
        </p:txBody>
      </p:sp>
      <p:sp>
        <p:nvSpPr>
          <p:cNvPr id="4" name="3 Marcador de texto"/>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2338E77B-0A8E-4D8D-A051-BAC11DC88357}" type="datetimeFigureOut">
              <a:rPr lang="en-US"/>
              <a:pPr>
                <a:defRPr/>
              </a:pPr>
              <a:t>12/1/2013</a:t>
            </a:fld>
            <a:endParaRPr lang="en-US" dirty="0"/>
          </a:p>
        </p:txBody>
      </p:sp>
      <p:sp>
        <p:nvSpPr>
          <p:cNvPr id="6" name="4 Marcador de pie de página"/>
          <p:cNvSpPr>
            <a:spLocks noGrp="1"/>
          </p:cNvSpPr>
          <p:nvPr>
            <p:ph type="ftr" sz="quarter" idx="11"/>
          </p:nvPr>
        </p:nvSpPr>
        <p:spPr/>
        <p:txBody>
          <a:bodyPr/>
          <a:lstStyle>
            <a:lvl1pPr>
              <a:defRPr/>
            </a:lvl1pPr>
          </a:lstStyle>
          <a:p>
            <a:pPr>
              <a:defRPr/>
            </a:pPr>
            <a:endParaRPr lang="en-US"/>
          </a:p>
        </p:txBody>
      </p:sp>
      <p:sp>
        <p:nvSpPr>
          <p:cNvPr id="7" name="5 Marcador de número de diapositiva"/>
          <p:cNvSpPr>
            <a:spLocks noGrp="1"/>
          </p:cNvSpPr>
          <p:nvPr>
            <p:ph type="sldNum" sz="quarter" idx="12"/>
          </p:nvPr>
        </p:nvSpPr>
        <p:spPr/>
        <p:txBody>
          <a:bodyPr/>
          <a:lstStyle>
            <a:lvl1pPr>
              <a:defRPr/>
            </a:lvl1pPr>
          </a:lstStyle>
          <a:p>
            <a:pPr>
              <a:defRPr/>
            </a:pPr>
            <a:fld id="{D66D1386-67F7-477E-B3D1-EA66C579ABA7}" type="slidenum">
              <a:rPr lang="en-US"/>
              <a:pPr>
                <a:defRPr/>
              </a:pPr>
              <a:t>‹Nº›</a:t>
            </a:fld>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3CB89B33-898E-4A12-AB28-1820A8F148A6}" type="datetimeFigureOut">
              <a:rPr lang="en-US"/>
              <a:pPr>
                <a:defRPr/>
              </a:pPr>
              <a:t>12/1/2013</a:t>
            </a:fld>
            <a:endParaRPr lang="en-US" dirty="0"/>
          </a:p>
        </p:txBody>
      </p:sp>
      <p:sp>
        <p:nvSpPr>
          <p:cNvPr id="5" name="4 Marcador de pie de página"/>
          <p:cNvSpPr>
            <a:spLocks noGrp="1"/>
          </p:cNvSpPr>
          <p:nvPr>
            <p:ph type="ftr" sz="quarter" idx="11"/>
          </p:nvPr>
        </p:nvSpPr>
        <p:spPr/>
        <p:txBody>
          <a:bodyPr/>
          <a:lstStyle>
            <a:lvl1pPr>
              <a:defRPr/>
            </a:lvl1pPr>
          </a:lstStyle>
          <a:p>
            <a:pPr>
              <a:defRPr/>
            </a:pPr>
            <a:endParaRPr lang="en-US"/>
          </a:p>
        </p:txBody>
      </p:sp>
      <p:sp>
        <p:nvSpPr>
          <p:cNvPr id="6" name="5 Marcador de número de diapositiva"/>
          <p:cNvSpPr>
            <a:spLocks noGrp="1"/>
          </p:cNvSpPr>
          <p:nvPr>
            <p:ph type="sldNum" sz="quarter" idx="12"/>
          </p:nvPr>
        </p:nvSpPr>
        <p:spPr/>
        <p:txBody>
          <a:bodyPr/>
          <a:lstStyle>
            <a:lvl1pPr>
              <a:defRPr/>
            </a:lvl1pPr>
          </a:lstStyle>
          <a:p>
            <a:pPr>
              <a:defRPr/>
            </a:pPr>
            <a:fld id="{71D2D2E4-65FE-47AD-8193-7AAC67C7EA85}" type="slidenum">
              <a:rPr lang="en-US"/>
              <a:pPr>
                <a:defRPr/>
              </a:pPr>
              <a:t>‹Nº›</a:t>
            </a:fld>
            <a:endParaRPr 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39"/>
            <a:ext cx="27432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609600" y="274639"/>
            <a:ext cx="80264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F675A779-11F2-4ABD-896D-DA6D6673DF34}" type="datetimeFigureOut">
              <a:rPr lang="en-US"/>
              <a:pPr>
                <a:defRPr/>
              </a:pPr>
              <a:t>12/1/2013</a:t>
            </a:fld>
            <a:endParaRPr lang="en-US" dirty="0"/>
          </a:p>
        </p:txBody>
      </p:sp>
      <p:sp>
        <p:nvSpPr>
          <p:cNvPr id="5" name="4 Marcador de pie de página"/>
          <p:cNvSpPr>
            <a:spLocks noGrp="1"/>
          </p:cNvSpPr>
          <p:nvPr>
            <p:ph type="ftr" sz="quarter" idx="11"/>
          </p:nvPr>
        </p:nvSpPr>
        <p:spPr/>
        <p:txBody>
          <a:bodyPr/>
          <a:lstStyle>
            <a:lvl1pPr>
              <a:defRPr/>
            </a:lvl1pPr>
          </a:lstStyle>
          <a:p>
            <a:pPr>
              <a:defRPr/>
            </a:pPr>
            <a:endParaRPr lang="en-US"/>
          </a:p>
        </p:txBody>
      </p:sp>
      <p:sp>
        <p:nvSpPr>
          <p:cNvPr id="6" name="5 Marcador de número de diapositiva"/>
          <p:cNvSpPr>
            <a:spLocks noGrp="1"/>
          </p:cNvSpPr>
          <p:nvPr>
            <p:ph type="sldNum" sz="quarter" idx="12"/>
          </p:nvPr>
        </p:nvSpPr>
        <p:spPr/>
        <p:txBody>
          <a:bodyPr/>
          <a:lstStyle>
            <a:lvl1pPr>
              <a:defRPr/>
            </a:lvl1pPr>
          </a:lstStyle>
          <a:p>
            <a:pPr>
              <a:defRPr/>
            </a:pPr>
            <a:fld id="{C5959CD5-BB2A-47B4-8D73-E2B9F87545E0}" type="slidenum">
              <a:rPr lang="en-US"/>
              <a:pPr>
                <a:defRPr/>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s-E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Date Placeholder 3"/>
          <p:cNvSpPr>
            <a:spLocks noGrp="1"/>
          </p:cNvSpPr>
          <p:nvPr>
            <p:ph type="dt" sz="half" idx="10"/>
          </p:nvPr>
        </p:nvSpPr>
        <p:spPr/>
        <p:txBody>
          <a:bodyPr/>
          <a:lstStyle>
            <a:lvl1pPr>
              <a:defRPr/>
            </a:lvl1pPr>
          </a:lstStyle>
          <a:p>
            <a:pPr>
              <a:defRPr/>
            </a:pPr>
            <a:fld id="{5A67A8D4-B193-4B63-8D32-8BCF0C4623B9}" type="datetimeFigureOut">
              <a:rPr lang="en-US"/>
              <a:pPr>
                <a:defRPr/>
              </a:pPr>
              <a:t>12/1/2013</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7A54D18-D0A1-45BF-8086-F8FDDC1CA949}" type="slidenum">
              <a:rPr lang="en-US"/>
              <a:pPr>
                <a:defRPr/>
              </a:pPr>
              <a:t>‹Nº›</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913794" y="4650556"/>
            <a:ext cx="10353763" cy="1140644"/>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605EF33B-98C3-49A6-8E68-4322819C3E4C}" type="datetimeFigureOut">
              <a:rPr lang="en-US"/>
              <a:pPr>
                <a:defRPr/>
              </a:pPr>
              <a:t>12/1/2013</a:t>
            </a:fld>
            <a:endParaRPr lang="en-US" dirty="0"/>
          </a:p>
        </p:txBody>
      </p:sp>
      <p:sp>
        <p:nvSpPr>
          <p:cNvPr id="6" name="4 Marcador de pie de página"/>
          <p:cNvSpPr>
            <a:spLocks noGrp="1"/>
          </p:cNvSpPr>
          <p:nvPr>
            <p:ph type="ftr" sz="quarter" idx="11"/>
          </p:nvPr>
        </p:nvSpPr>
        <p:spPr/>
        <p:txBody>
          <a:bodyPr/>
          <a:lstStyle>
            <a:lvl1pPr>
              <a:defRPr/>
            </a:lvl1pPr>
          </a:lstStyle>
          <a:p>
            <a:pPr>
              <a:defRPr/>
            </a:pPr>
            <a:endParaRPr lang="en-US"/>
          </a:p>
        </p:txBody>
      </p:sp>
      <p:sp>
        <p:nvSpPr>
          <p:cNvPr id="7" name="5 Marcador de número de diapositiva"/>
          <p:cNvSpPr>
            <a:spLocks noGrp="1"/>
          </p:cNvSpPr>
          <p:nvPr>
            <p:ph type="sldNum" sz="quarter" idx="12"/>
          </p:nvPr>
        </p:nvSpPr>
        <p:spPr/>
        <p:txBody>
          <a:bodyPr/>
          <a:lstStyle>
            <a:lvl1pPr>
              <a:defRPr/>
            </a:lvl1pPr>
          </a:lstStyle>
          <a:p>
            <a:pPr>
              <a:defRPr/>
            </a:pPr>
            <a:fld id="{3BAE6390-E843-48C0-9049-2847E0E5DF23}" type="slidenum">
              <a:rPr lang="en-US"/>
              <a:pPr>
                <a:defRPr/>
              </a:pPr>
              <a:t>‹Nº›</a:t>
            </a:fld>
            <a:endParaRPr lang="en-US" dirty="0"/>
          </a:p>
        </p:txBody>
      </p:sp>
    </p:spTree>
  </p:cSld>
  <p:clrMapOvr>
    <a:masterClrMapping/>
  </p:clrMapOvr>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lstStyle>
            <a:lvl1pPr algn="ctr">
              <a:defRPr sz="48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lvl1pPr>
              <a:defRPr/>
            </a:lvl1pPr>
          </a:lstStyle>
          <a:p>
            <a:pPr>
              <a:defRPr/>
            </a:pPr>
            <a:fld id="{B82F40BB-4B25-4AC2-8EE9-67AE89B9016A}" type="datetimeFigureOut">
              <a:rPr lang="en-US"/>
              <a:pPr>
                <a:defRPr/>
              </a:pPr>
              <a:t>12/1/2013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B32C8BC-77EE-48D0-B93A-C60FA2A14F91}" type="slidenum">
              <a:rPr lang="en-US"/>
              <a:pPr>
                <a:defRPr/>
              </a:pPr>
              <a:t>‹Nº›</a:t>
            </a:fld>
            <a:endParaRPr 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lvl1pPr>
              <a:defRPr/>
            </a:lvl1pPr>
          </a:lstStyle>
          <a:p>
            <a:pPr>
              <a:defRPr/>
            </a:pPr>
            <a:fld id="{FE234B72-2CDA-4815-9E50-451325D2D48A}" type="datetimeFigureOut">
              <a:rPr lang="en-US"/>
              <a:pPr>
                <a:defRPr/>
              </a:pPr>
              <a:t>12/1/2013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4CB422A-B194-48D2-8515-315C2CB66A68}" type="slidenum">
              <a:rPr lang="en-US"/>
              <a:pPr>
                <a:defRPr/>
              </a:pPr>
              <a:t>‹Nº›</a:t>
            </a:fld>
            <a:endParaRPr 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lstStyle>
            <a:lvl1pPr>
              <a:defRPr sz="34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lvl1pPr>
              <a:defRPr/>
            </a:lvl1pPr>
          </a:lstStyle>
          <a:p>
            <a:pPr>
              <a:defRPr/>
            </a:pPr>
            <a:fld id="{7BA17A8C-CECA-4C7B-919D-71199A2EA6FC}" type="datetimeFigureOut">
              <a:rPr lang="en-US"/>
              <a:pPr>
                <a:defRPr/>
              </a:pPr>
              <a:t>12/1/2013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77302A1-8DDE-4E8A-8D45-A7D21A25C538}" type="slidenum">
              <a:rPr lang="en-US"/>
              <a:pPr>
                <a:defRPr/>
              </a:pPr>
              <a:t>‹Nº›</a:t>
            </a:fld>
            <a:endParaRPr 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3"/>
          <p:cNvSpPr>
            <a:spLocks noGrp="1"/>
          </p:cNvSpPr>
          <p:nvPr>
            <p:ph type="dt" sz="half" idx="10"/>
          </p:nvPr>
        </p:nvSpPr>
        <p:spPr/>
        <p:txBody>
          <a:bodyPr/>
          <a:lstStyle>
            <a:lvl1pPr>
              <a:defRPr/>
            </a:lvl1pPr>
          </a:lstStyle>
          <a:p>
            <a:pPr>
              <a:defRPr/>
            </a:pPr>
            <a:fld id="{EEBBB8C6-3FA1-4549-A489-5C9722BE8A13}" type="datetimeFigureOut">
              <a:rPr lang="en-US"/>
              <a:pPr>
                <a:defRPr/>
              </a:pPr>
              <a:t>12/1/2013</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20B594D-F49C-40CB-BE1D-3905F2E4F5EA}" type="slidenum">
              <a:rPr lang="en-US"/>
              <a:pPr>
                <a:defRPr/>
              </a:pPr>
              <a:t>‹Nº›</a:t>
            </a:fld>
            <a:endParaRPr 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913795" y="2912232"/>
            <a:ext cx="5107208" cy="287896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172200" y="2912232"/>
            <a:ext cx="5095357" cy="287896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3"/>
          <p:cNvSpPr>
            <a:spLocks noGrp="1"/>
          </p:cNvSpPr>
          <p:nvPr>
            <p:ph type="dt" sz="half" idx="10"/>
          </p:nvPr>
        </p:nvSpPr>
        <p:spPr/>
        <p:txBody>
          <a:bodyPr/>
          <a:lstStyle>
            <a:lvl1pPr>
              <a:defRPr/>
            </a:lvl1pPr>
          </a:lstStyle>
          <a:p>
            <a:pPr>
              <a:defRPr/>
            </a:pPr>
            <a:fld id="{168CC30B-ADF5-42AA-8A41-DAA13B53EB13}" type="datetimeFigureOut">
              <a:rPr lang="en-US"/>
              <a:pPr>
                <a:defRPr/>
              </a:pPr>
              <a:t>12/1/2013</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19242351-D430-4E33-A322-32332178AC48}" type="slidenum">
              <a:rPr lang="en-US"/>
              <a:pPr>
                <a:defRPr/>
              </a:pPr>
              <a:t>‹Nº›</a:t>
            </a:fld>
            <a:endParaRPr 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3"/>
          <p:cNvSpPr>
            <a:spLocks noGrp="1"/>
          </p:cNvSpPr>
          <p:nvPr>
            <p:ph type="dt" sz="half" idx="10"/>
          </p:nvPr>
        </p:nvSpPr>
        <p:spPr/>
        <p:txBody>
          <a:bodyPr/>
          <a:lstStyle>
            <a:lvl1pPr>
              <a:defRPr/>
            </a:lvl1pPr>
          </a:lstStyle>
          <a:p>
            <a:pPr>
              <a:defRPr/>
            </a:pPr>
            <a:fld id="{ADB787E7-AD77-46C1-9E5A-0491CD10CF11}" type="datetimeFigureOut">
              <a:rPr lang="en-US"/>
              <a:pPr>
                <a:defRPr/>
              </a:pPr>
              <a:t>12/1/2013</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7D371F6-8D18-4A29-AED8-10BC63051CCA}" type="slidenum">
              <a:rPr lang="en-US"/>
              <a:pPr>
                <a:defRPr/>
              </a:pPr>
              <a:t>‹Nº›</a:t>
            </a:fld>
            <a:endParaRPr lang="en-US" dirty="0"/>
          </a:p>
        </p:txBody>
      </p:sp>
    </p:spTree>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C9302C4-1E77-44A9-A721-68B95BD25DB0}" type="datetimeFigureOut">
              <a:rPr lang="en-US"/>
              <a:pPr>
                <a:defRPr/>
              </a:pPr>
              <a:t>12/1/2013</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4E9A9A8-36BD-40A2-AE54-FDEDA8E12024}" type="slidenum">
              <a:rPr lang="en-US"/>
              <a:pPr>
                <a:defRPr/>
              </a:pPr>
              <a:t>‹Nº›</a:t>
            </a:fld>
            <a:endParaRPr 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lstStyle>
            <a:lvl1pPr>
              <a:defRPr sz="28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fld id="{72E7A463-D759-485D-8C41-F5825E281E25}" type="datetimeFigureOut">
              <a:rPr lang="en-US"/>
              <a:pPr>
                <a:defRPr/>
              </a:pPr>
              <a:t>12/1/2013</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A607500-43C0-4F7F-AD50-82A85DE0CC73}" type="slidenum">
              <a:rPr lang="en-US"/>
              <a:pPr>
                <a:defRPr/>
              </a:pPr>
              <a:t>‹Nº›</a:t>
            </a:fld>
            <a:endParaRPr 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lstStyle>
            <a:lvl1pPr>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dirty="0" smtClean="0"/>
              <a:t>Haga clic en el icono para agregar una imagen</a:t>
            </a:r>
            <a:endParaRPr lang="en-US" noProof="0" dirty="0"/>
          </a:p>
        </p:txBody>
      </p:sp>
      <p:sp>
        <p:nvSpPr>
          <p:cNvPr id="4" name="Text Placeholder 3"/>
          <p:cNvSpPr>
            <a:spLocks noGrp="1"/>
          </p:cNvSpPr>
          <p:nvPr>
            <p:ph type="body" sz="half" idx="2"/>
          </p:nvPr>
        </p:nvSpPr>
        <p:spPr>
          <a:xfrm>
            <a:off x="913794" y="2971800"/>
            <a:ext cx="5934950" cy="2819400"/>
          </a:xfrm>
        </p:spPr>
        <p:txBody>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fld id="{D443652C-CA4F-4984-9114-208BE8247207}" type="datetimeFigureOut">
              <a:rPr lang="en-US"/>
              <a:pPr>
                <a:defRPr/>
              </a:pPr>
              <a:t>12/1/2013</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0EEF501-6746-46F1-A6FC-9EE7BB61D04E}" type="slidenum">
              <a:rPr lang="en-US"/>
              <a:pPr>
                <a:defRPr/>
              </a:pPr>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Date Placeholder 3"/>
          <p:cNvSpPr>
            <a:spLocks noGrp="1"/>
          </p:cNvSpPr>
          <p:nvPr>
            <p:ph type="dt" sz="half" idx="10"/>
          </p:nvPr>
        </p:nvSpPr>
        <p:spPr/>
        <p:txBody>
          <a:bodyPr/>
          <a:lstStyle>
            <a:lvl1pPr>
              <a:defRPr/>
            </a:lvl1pPr>
          </a:lstStyle>
          <a:p>
            <a:pPr>
              <a:defRPr/>
            </a:pPr>
            <a:fld id="{0FFC89F4-3702-4E4D-9802-4C07AB0D1574}" type="datetimeFigureOut">
              <a:rPr lang="en-US"/>
              <a:pPr>
                <a:defRPr/>
              </a:pPr>
              <a:t>12/1/2013</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83544D3D-67A5-46F8-892E-946145056C98}" type="slidenum">
              <a:rPr lang="en-US"/>
              <a:pPr>
                <a:defRPr/>
              </a:pPr>
              <a:t>‹Nº›</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lstStyle>
            <a:lvl1pPr>
              <a:defRPr sz="28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dirty="0" smtClean="0"/>
              <a:t>Haga clic en el icono para agregar una imagen</a:t>
            </a:r>
            <a:endParaRPr lang="en-US" noProof="0" dirty="0"/>
          </a:p>
        </p:txBody>
      </p:sp>
      <p:sp>
        <p:nvSpPr>
          <p:cNvPr id="4" name="Text Placeholder 3"/>
          <p:cNvSpPr>
            <a:spLocks noGrp="1"/>
          </p:cNvSpPr>
          <p:nvPr>
            <p:ph type="body" sz="half" idx="2"/>
          </p:nvPr>
        </p:nvSpPr>
        <p:spPr>
          <a:xfrm>
            <a:off x="913795" y="5108728"/>
            <a:ext cx="10365998" cy="682472"/>
          </a:xfrm>
        </p:spPr>
        <p:txBody>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fld id="{276C4993-DA3C-4F82-BF7E-A62BD41C3F65}" type="datetimeFigureOut">
              <a:rPr lang="en-US"/>
              <a:pPr>
                <a:defRPr/>
              </a:pPr>
              <a:t>12/1/2013</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F62E318-0E6F-49D4-8537-401178685A6F}" type="slidenum">
              <a:rPr lang="en-US"/>
              <a:pPr>
                <a:defRPr/>
              </a:pPr>
              <a:t>‹Nº›</a:t>
            </a:fld>
            <a:endParaRPr lang="en-US" dirty="0"/>
          </a:p>
        </p:txBody>
      </p:sp>
    </p:spTree>
  </p:cSld>
  <p:clrMapOvr>
    <a:masterClrMapping/>
  </p:clrMapOvr>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lstStyle>
            <a:lvl1pPr>
              <a:defRPr sz="32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fld id="{9F97582B-7E94-4D70-BFBC-5ADD2AD31D6A}" type="datetimeFigureOut">
              <a:rPr lang="en-US"/>
              <a:pPr>
                <a:defRPr/>
              </a:pPr>
              <a:t>12/1/2013</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FA44A60-224F-43C6-9687-798B6E411D64}" type="slidenum">
              <a:rPr lang="en-US"/>
              <a:pPr>
                <a:defRPr/>
              </a:pPr>
              <a:t>‹Nº›</a:t>
            </a:fld>
            <a:endParaRPr lang="en-US" dirty="0"/>
          </a:p>
        </p:txBody>
      </p:sp>
    </p:spTree>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5" name="TextBox 10"/>
          <p:cNvSpPr txBox="1"/>
          <p:nvPr/>
        </p:nvSpPr>
        <p:spPr>
          <a:xfrm>
            <a:off x="836613" y="735013"/>
            <a:ext cx="609600" cy="585787"/>
          </a:xfrm>
          <a:prstGeom prst="rect">
            <a:avLst/>
          </a:prstGeom>
        </p:spPr>
        <p:txBody>
          <a:bodyPr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fontAlgn="auto">
              <a:spcAft>
                <a:spcPts val="0"/>
              </a:spcAft>
              <a:defRPr/>
            </a:pPr>
            <a:r>
              <a:rPr lang="en-US" sz="8000" dirty="0">
                <a:effectLst/>
                <a:latin typeface="+mn-lt"/>
                <a:cs typeface="+mn-cs"/>
              </a:rPr>
              <a:t>“</a:t>
            </a:r>
          </a:p>
        </p:txBody>
      </p:sp>
      <p:sp>
        <p:nvSpPr>
          <p:cNvPr id="6" name="TextBox 12"/>
          <p:cNvSpPr txBox="1"/>
          <p:nvPr/>
        </p:nvSpPr>
        <p:spPr>
          <a:xfrm>
            <a:off x="10658475" y="2971800"/>
            <a:ext cx="609600" cy="585788"/>
          </a:xfrm>
          <a:prstGeom prst="rect">
            <a:avLst/>
          </a:prstGeom>
        </p:spPr>
        <p:txBody>
          <a:bodyPr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fontAlgn="auto">
              <a:spcAft>
                <a:spcPts val="0"/>
              </a:spcAft>
              <a:defRPr/>
            </a:pPr>
            <a:r>
              <a:rPr lang="en-US" sz="8000" dirty="0">
                <a:effectLst/>
                <a:latin typeface="+mn-lt"/>
                <a:cs typeface="+mn-cs"/>
              </a:rPr>
              <a:t>”</a:t>
            </a:r>
          </a:p>
        </p:txBody>
      </p:sp>
      <p:sp>
        <p:nvSpPr>
          <p:cNvPr id="2" name="Title 1"/>
          <p:cNvSpPr>
            <a:spLocks noGrp="1"/>
          </p:cNvSpPr>
          <p:nvPr>
            <p:ph type="title"/>
          </p:nvPr>
        </p:nvSpPr>
        <p:spPr>
          <a:xfrm>
            <a:off x="1446212" y="609600"/>
            <a:ext cx="9302752" cy="2992904"/>
          </a:xfrm>
        </p:spPr>
        <p:txBody>
          <a:bodyPr/>
          <a:lstStyle>
            <a:lvl1pPr>
              <a:defRPr sz="3200"/>
            </a:lvl1pPr>
          </a:lstStyle>
          <a:p>
            <a:r>
              <a:rPr lang="es-ES" smtClean="0"/>
              <a:t>Haga clic para modificar el estilo de título del patrón</a:t>
            </a:r>
            <a:endParaRPr lang="en-US" dirty="0"/>
          </a:p>
        </p:txBody>
      </p:sp>
      <p:sp>
        <p:nvSpPr>
          <p:cNvPr id="12" name="Text Placeholder 3"/>
          <p:cNvSpPr>
            <a:spLocks noGrp="1"/>
          </p:cNvSpPr>
          <p:nvPr>
            <p:ph type="body" sz="half" idx="13"/>
          </p:nvPr>
        </p:nvSpPr>
        <p:spPr>
          <a:xfrm>
            <a:off x="1720644" y="3610032"/>
            <a:ext cx="8752299" cy="426812"/>
          </a:xfrm>
        </p:spPr>
        <p:txBody>
          <a:bodyPr anchor="t"/>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4" name="Text Placeholder 3"/>
          <p:cNvSpPr>
            <a:spLocks noGrp="1"/>
          </p:cNvSpPr>
          <p:nvPr>
            <p:ph type="body" sz="half" idx="2"/>
          </p:nvPr>
        </p:nvSpPr>
        <p:spPr>
          <a:xfrm>
            <a:off x="913794" y="4204821"/>
            <a:ext cx="1035376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7" name="Date Placeholder 4"/>
          <p:cNvSpPr>
            <a:spLocks noGrp="1"/>
          </p:cNvSpPr>
          <p:nvPr>
            <p:ph type="dt" sz="half" idx="14"/>
          </p:nvPr>
        </p:nvSpPr>
        <p:spPr/>
        <p:txBody>
          <a:bodyPr/>
          <a:lstStyle>
            <a:lvl1pPr>
              <a:defRPr/>
            </a:lvl1pPr>
          </a:lstStyle>
          <a:p>
            <a:pPr>
              <a:defRPr/>
            </a:pPr>
            <a:fld id="{2E9B8A87-EAC2-4CAF-92FD-56C92252C90F}" type="datetimeFigureOut">
              <a:rPr lang="en-US"/>
              <a:pPr>
                <a:defRPr/>
              </a:pPr>
              <a:t>12/1/2013</a:t>
            </a:fld>
            <a:endParaRPr lang="en-US" dirty="0"/>
          </a:p>
        </p:txBody>
      </p:sp>
      <p:sp>
        <p:nvSpPr>
          <p:cNvPr id="8" name="Footer Placeholder 5"/>
          <p:cNvSpPr>
            <a:spLocks noGrp="1"/>
          </p:cNvSpPr>
          <p:nvPr>
            <p:ph type="ftr" sz="quarter" idx="15"/>
          </p:nvPr>
        </p:nvSpPr>
        <p:spPr/>
        <p:txBody>
          <a:bodyPr/>
          <a:lstStyle>
            <a:lvl1pPr>
              <a:defRPr/>
            </a:lvl1pPr>
          </a:lstStyle>
          <a:p>
            <a:pPr>
              <a:defRPr/>
            </a:pPr>
            <a:endParaRPr lang="en-US"/>
          </a:p>
        </p:txBody>
      </p:sp>
      <p:sp>
        <p:nvSpPr>
          <p:cNvPr id="9" name="Slide Number Placeholder 6"/>
          <p:cNvSpPr>
            <a:spLocks noGrp="1"/>
          </p:cNvSpPr>
          <p:nvPr>
            <p:ph type="sldNum" sz="quarter" idx="16"/>
          </p:nvPr>
        </p:nvSpPr>
        <p:spPr/>
        <p:txBody>
          <a:bodyPr/>
          <a:lstStyle>
            <a:lvl1pPr>
              <a:defRPr/>
            </a:lvl1pPr>
          </a:lstStyle>
          <a:p>
            <a:pPr>
              <a:defRPr/>
            </a:pPr>
            <a:fld id="{065FC431-69E8-4B90-B70F-2B7976620E5F}" type="slidenum">
              <a:rPr lang="en-US"/>
              <a:pPr>
                <a:defRPr/>
              </a:pPr>
              <a:t>‹Nº›</a:t>
            </a:fld>
            <a:endParaRPr lang="en-US" dirty="0"/>
          </a:p>
        </p:txBody>
      </p:sp>
    </p:spTree>
  </p:cSld>
  <p:clrMapOvr>
    <a:masterClrMapping/>
  </p:clrMapOvr>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fld id="{89B57B0F-F2DA-4653-8749-9E5849FF0DA6}" type="datetimeFigureOut">
              <a:rPr lang="en-US"/>
              <a:pPr>
                <a:defRPr/>
              </a:pPr>
              <a:t>12/1/2013</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AA3A9A1-9B4E-4538-92C5-8A8200DE6BB6}" type="slidenum">
              <a:rPr lang="en-US"/>
              <a:pPr>
                <a:defRPr/>
              </a:pPr>
              <a:t>‹Nº›</a:t>
            </a:fld>
            <a:endParaRPr lang="en-US" dirty="0"/>
          </a:p>
        </p:txBody>
      </p:sp>
    </p:spTree>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s-ES" smtClean="0"/>
              <a:t>Haga clic para modificar el estilo de título del patrón</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8" name="Text Placeholder 3"/>
          <p:cNvSpPr>
            <a:spLocks noGrp="1"/>
          </p:cNvSpPr>
          <p:nvPr>
            <p:ph type="body" sz="half" idx="15"/>
          </p:nvPr>
        </p:nvSpPr>
        <p:spPr>
          <a:xfrm>
            <a:off x="913794" y="2911624"/>
            <a:ext cx="3298956" cy="2879576"/>
          </a:xfrm>
        </p:spPr>
        <p:txBody>
          <a:bodyPr anchor="t"/>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0" name="Text Placeholder 3"/>
          <p:cNvSpPr>
            <a:spLocks noGrp="1"/>
          </p:cNvSpPr>
          <p:nvPr>
            <p:ph type="body" sz="half" idx="16"/>
          </p:nvPr>
        </p:nvSpPr>
        <p:spPr>
          <a:xfrm>
            <a:off x="4444878" y="2911624"/>
            <a:ext cx="3299821" cy="2879576"/>
          </a:xfrm>
        </p:spPr>
        <p:txBody>
          <a:bodyPr anchor="t"/>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12" name="Text Placeholder 3"/>
          <p:cNvSpPr>
            <a:spLocks noGrp="1"/>
          </p:cNvSpPr>
          <p:nvPr>
            <p:ph type="body" sz="half" idx="17"/>
          </p:nvPr>
        </p:nvSpPr>
        <p:spPr>
          <a:xfrm>
            <a:off x="7976346" y="2911624"/>
            <a:ext cx="3291211" cy="2879576"/>
          </a:xfrm>
        </p:spPr>
        <p:txBody>
          <a:bodyPr anchor="t"/>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3" name="Date Placeholder 3"/>
          <p:cNvSpPr>
            <a:spLocks noGrp="1"/>
          </p:cNvSpPr>
          <p:nvPr>
            <p:ph type="dt" sz="half" idx="18"/>
          </p:nvPr>
        </p:nvSpPr>
        <p:spPr/>
        <p:txBody>
          <a:bodyPr/>
          <a:lstStyle>
            <a:lvl1pPr>
              <a:defRPr/>
            </a:lvl1pPr>
          </a:lstStyle>
          <a:p>
            <a:pPr>
              <a:defRPr/>
            </a:pPr>
            <a:fld id="{FE6FB33F-8CCC-478B-BC87-1F8681CA2BDC}" type="datetimeFigureOut">
              <a:rPr lang="en-US"/>
              <a:pPr>
                <a:defRPr/>
              </a:pPr>
              <a:t>12/1/2013</a:t>
            </a:fld>
            <a:endParaRPr lang="en-US" dirty="0"/>
          </a:p>
        </p:txBody>
      </p:sp>
      <p:sp>
        <p:nvSpPr>
          <p:cNvPr id="14" name="Footer Placeholder 4"/>
          <p:cNvSpPr>
            <a:spLocks noGrp="1"/>
          </p:cNvSpPr>
          <p:nvPr>
            <p:ph type="ftr" sz="quarter" idx="19"/>
          </p:nvPr>
        </p:nvSpPr>
        <p:spPr/>
        <p:txBody>
          <a:bodyPr/>
          <a:lstStyle>
            <a:lvl1pPr>
              <a:defRPr/>
            </a:lvl1pPr>
          </a:lstStyle>
          <a:p>
            <a:pPr>
              <a:defRPr/>
            </a:pPr>
            <a:endParaRPr lang="en-US"/>
          </a:p>
        </p:txBody>
      </p:sp>
      <p:sp>
        <p:nvSpPr>
          <p:cNvPr id="16" name="Slide Number Placeholder 5"/>
          <p:cNvSpPr>
            <a:spLocks noGrp="1"/>
          </p:cNvSpPr>
          <p:nvPr>
            <p:ph type="sldNum" sz="quarter" idx="20"/>
          </p:nvPr>
        </p:nvSpPr>
        <p:spPr/>
        <p:txBody>
          <a:bodyPr/>
          <a:lstStyle>
            <a:lvl1pPr>
              <a:defRPr/>
            </a:lvl1pPr>
          </a:lstStyle>
          <a:p>
            <a:pPr>
              <a:defRPr/>
            </a:pPr>
            <a:fld id="{338AC97B-7788-4535-9D63-72033802B8A8}" type="slidenum">
              <a:rPr lang="en-US"/>
              <a:pPr>
                <a:defRPr/>
              </a:pPr>
              <a:t>‹Nº›</a:t>
            </a:fld>
            <a:endParaRPr lang="en-US" dirty="0"/>
          </a:p>
        </p:txBody>
      </p:sp>
    </p:spTree>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s-ES" smtClean="0"/>
              <a:t>Haga clic para modificar el estilo de título del patrón</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s-ES" noProof="0" dirty="0" smtClean="0"/>
              <a:t>Haga clic en el icono para agregar una imagen</a:t>
            </a:r>
            <a:endParaRPr lang="en-US" noProof="0" dirty="0"/>
          </a:p>
        </p:txBody>
      </p:sp>
      <p:sp>
        <p:nvSpPr>
          <p:cNvPr id="21" name="Text Placeholder 3"/>
          <p:cNvSpPr>
            <a:spLocks noGrp="1"/>
          </p:cNvSpPr>
          <p:nvPr>
            <p:ph type="body" sz="half" idx="18"/>
          </p:nvPr>
        </p:nvSpPr>
        <p:spPr>
          <a:xfrm>
            <a:off x="913795" y="4772161"/>
            <a:ext cx="3298955" cy="1019038"/>
          </a:xfrm>
        </p:spPr>
        <p:txBody>
          <a:bodyPr anchor="t"/>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s-ES" noProof="0" dirty="0" smtClean="0"/>
              <a:t>Haga clic en el icono para agregar una imagen</a:t>
            </a:r>
            <a:endParaRPr lang="en-US" noProof="0" dirty="0"/>
          </a:p>
        </p:txBody>
      </p:sp>
      <p:sp>
        <p:nvSpPr>
          <p:cNvPr id="24" name="Text Placeholder 3"/>
          <p:cNvSpPr>
            <a:spLocks noGrp="1"/>
          </p:cNvSpPr>
          <p:nvPr>
            <p:ph type="body" sz="half" idx="19"/>
          </p:nvPr>
        </p:nvSpPr>
        <p:spPr>
          <a:xfrm>
            <a:off x="4441348" y="4772160"/>
            <a:ext cx="3300336" cy="1019038"/>
          </a:xfrm>
        </p:spPr>
        <p:txBody>
          <a:bodyPr anchor="t"/>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s-ES" noProof="0" dirty="0" smtClean="0"/>
              <a:t>Haga clic en el icono para agregar una imagen</a:t>
            </a:r>
            <a:endParaRPr lang="en-US" noProof="0" dirty="0"/>
          </a:p>
        </p:txBody>
      </p:sp>
      <p:sp>
        <p:nvSpPr>
          <p:cNvPr id="27" name="Text Placeholder 3"/>
          <p:cNvSpPr>
            <a:spLocks noGrp="1"/>
          </p:cNvSpPr>
          <p:nvPr>
            <p:ph type="body" sz="half" idx="20"/>
          </p:nvPr>
        </p:nvSpPr>
        <p:spPr>
          <a:xfrm>
            <a:off x="7973298" y="4772161"/>
            <a:ext cx="3294258" cy="1019037"/>
          </a:xfrm>
        </p:spPr>
        <p:txBody>
          <a:bodyPr anchor="t"/>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12" name="Date Placeholder 3"/>
          <p:cNvSpPr>
            <a:spLocks noGrp="1"/>
          </p:cNvSpPr>
          <p:nvPr>
            <p:ph type="dt" sz="half" idx="23"/>
          </p:nvPr>
        </p:nvSpPr>
        <p:spPr/>
        <p:txBody>
          <a:bodyPr/>
          <a:lstStyle>
            <a:lvl1pPr>
              <a:defRPr/>
            </a:lvl1pPr>
          </a:lstStyle>
          <a:p>
            <a:pPr>
              <a:defRPr/>
            </a:pPr>
            <a:fld id="{15B2E8CD-F2A3-419F-A218-91BC3698F437}" type="datetimeFigureOut">
              <a:rPr lang="en-US"/>
              <a:pPr>
                <a:defRPr/>
              </a:pPr>
              <a:t>12/1/2013</a:t>
            </a:fld>
            <a:endParaRPr lang="en-US" dirty="0"/>
          </a:p>
        </p:txBody>
      </p:sp>
      <p:sp>
        <p:nvSpPr>
          <p:cNvPr id="13" name="Footer Placeholder 4"/>
          <p:cNvSpPr>
            <a:spLocks noGrp="1"/>
          </p:cNvSpPr>
          <p:nvPr>
            <p:ph type="ftr" sz="quarter" idx="24"/>
          </p:nvPr>
        </p:nvSpPr>
        <p:spPr/>
        <p:txBody>
          <a:bodyPr/>
          <a:lstStyle>
            <a:lvl1pPr>
              <a:defRPr/>
            </a:lvl1pPr>
          </a:lstStyle>
          <a:p>
            <a:pPr>
              <a:defRPr/>
            </a:pPr>
            <a:endParaRPr lang="en-US"/>
          </a:p>
        </p:txBody>
      </p:sp>
      <p:sp>
        <p:nvSpPr>
          <p:cNvPr id="14" name="Slide Number Placeholder 5"/>
          <p:cNvSpPr>
            <a:spLocks noGrp="1"/>
          </p:cNvSpPr>
          <p:nvPr>
            <p:ph type="sldNum" sz="quarter" idx="25"/>
          </p:nvPr>
        </p:nvSpPr>
        <p:spPr/>
        <p:txBody>
          <a:bodyPr/>
          <a:lstStyle>
            <a:lvl1pPr>
              <a:defRPr/>
            </a:lvl1pPr>
          </a:lstStyle>
          <a:p>
            <a:pPr>
              <a:defRPr/>
            </a:pPr>
            <a:fld id="{AFE572FA-D978-4990-BC92-63B3C7B3F9CD}" type="slidenum">
              <a:rPr lang="en-US"/>
              <a:pPr>
                <a:defRPr/>
              </a:pPr>
              <a:t>‹Nº›</a:t>
            </a:fld>
            <a:endParaRPr lang="en-US" dirty="0"/>
          </a:p>
        </p:txBody>
      </p:sp>
    </p:spTree>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lvl1pPr>
              <a:defRPr/>
            </a:lvl1pPr>
          </a:lstStyle>
          <a:p>
            <a:pPr>
              <a:defRPr/>
            </a:pPr>
            <a:fld id="{08C29FB9-5A19-4654-8CE4-D52DB31EA116}" type="datetimeFigureOut">
              <a:rPr lang="en-US"/>
              <a:pPr>
                <a:defRPr/>
              </a:pPr>
              <a:t>12/1/2013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0226A05-036E-4C37-B362-5DB7E096CB68}" type="slidenum">
              <a:rPr lang="en-US"/>
              <a:pPr>
                <a:defRPr/>
              </a:pPr>
              <a:t>‹Nº›</a:t>
            </a:fld>
            <a:endParaRPr 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lvl1pPr>
              <a:defRPr/>
            </a:lvl1pPr>
          </a:lstStyle>
          <a:p>
            <a:pPr>
              <a:defRPr/>
            </a:pPr>
            <a:fld id="{A9C9D73A-E84A-4B06-8A79-80A8A9F267AB}" type="datetimeFigureOut">
              <a:rPr lang="en-US"/>
              <a:pPr>
                <a:defRPr/>
              </a:pPr>
              <a:t>12/1/2013</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927A4E-DCF3-420E-9FCB-A7ACE34AEF66}" type="slidenum">
              <a:rPr lang="en-US"/>
              <a:pPr>
                <a:defRPr/>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s-ES"/>
          </a:p>
        </p:txBody>
      </p:sp>
      <p:sp>
        <p:nvSpPr>
          <p:cNvPr id="3" name="Date Placeholder 3"/>
          <p:cNvSpPr>
            <a:spLocks noGrp="1"/>
          </p:cNvSpPr>
          <p:nvPr>
            <p:ph type="dt" sz="half" idx="10"/>
          </p:nvPr>
        </p:nvSpPr>
        <p:spPr/>
        <p:txBody>
          <a:bodyPr/>
          <a:lstStyle>
            <a:lvl1pPr>
              <a:defRPr/>
            </a:lvl1pPr>
          </a:lstStyle>
          <a:p>
            <a:pPr>
              <a:defRPr/>
            </a:pPr>
            <a:fld id="{ABED7940-8F73-4D23-8299-5E0739CFB314}" type="datetimeFigureOut">
              <a:rPr lang="en-US"/>
              <a:pPr>
                <a:defRPr/>
              </a:pPr>
              <a:t>12/1/2013</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59A16F3-3D7F-424F-BD89-D456CED41DC8}" type="slidenum">
              <a:rPr lang="en-US"/>
              <a:pPr>
                <a:defRPr/>
              </a:pPr>
              <a:t>‹Nº›</a:t>
            </a:fld>
            <a:endParaRPr 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E03104B-3585-4359-B801-6E48E1011B78}" type="datetimeFigureOut">
              <a:rPr lang="en-US"/>
              <a:pPr>
                <a:defRPr/>
              </a:pPr>
              <a:t>12/1/2013</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B5FCB84-4635-4178-908C-17895B06AEFC}" type="slidenum">
              <a:rPr lang="en-US"/>
              <a:pPr>
                <a:defRPr/>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s-ES" smtClean="0"/>
              <a:t>Haga clic para modificar el estilo de título del patrón</a:t>
            </a:r>
            <a:endParaRPr lang="es-E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fld id="{3BA39F9F-30F1-427E-9F2E-9E5811B0BD73}" type="datetimeFigureOut">
              <a:rPr lang="en-US"/>
              <a:pPr>
                <a:defRPr/>
              </a:pPr>
              <a:t>12/1/2013</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6B9B19D-28AE-43FA-A0FD-773ED0D46AE6}" type="slidenum">
              <a:rPr lang="en-US"/>
              <a:pPr>
                <a:defRPr/>
              </a:pPr>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s-ES" smtClean="0"/>
              <a:t>Haga clic para modificar el estilo de título del patrón</a:t>
            </a:r>
            <a:endParaRPr lang="es-E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dirty="0" smtClean="0"/>
              <a:t>Haga clic en el icono para agregar una imagen</a:t>
            </a:r>
            <a:endParaRPr lang="es-E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fld id="{1E00DC6C-4B5E-465C-96A6-C2EE8B3605BD}" type="datetimeFigureOut">
              <a:rPr lang="en-US"/>
              <a:pPr>
                <a:defRPr/>
              </a:pPr>
              <a:t>12/1/2013</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EAF9B9A-C330-4055-8234-6B43A3C49337}" type="slidenum">
              <a:rPr lang="en-US"/>
              <a:pPr>
                <a:defRPr/>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3.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theme" Target="../theme/theme4.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C:\Documents and Settings\user\Mis documentos\IMAGENES 1\Night.jpg"/>
          <p:cNvPicPr>
            <a:picLocks noChangeAspect="1" noChangeArrowheads="1"/>
          </p:cNvPicPr>
          <p:nvPr/>
        </p:nvPicPr>
        <p:blipFill>
          <a:blip r:embed="rId13"/>
          <a:srcRect/>
          <a:stretch>
            <a:fillRect/>
          </a:stretch>
        </p:blipFill>
        <p:spPr bwMode="auto">
          <a:xfrm>
            <a:off x="0" y="0"/>
            <a:ext cx="12192000" cy="6858000"/>
          </a:xfrm>
          <a:prstGeom prst="rect">
            <a:avLst/>
          </a:prstGeom>
          <a:noFill/>
          <a:ln w="9525">
            <a:noFill/>
            <a:miter lim="800000"/>
            <a:headEnd/>
            <a:tailEnd/>
          </a:ln>
        </p:spPr>
      </p:pic>
      <p:sp>
        <p:nvSpPr>
          <p:cNvPr id="2" name="Title Placeholder 1"/>
          <p:cNvSpPr>
            <a:spLocks noGrp="1"/>
          </p:cNvSpPr>
          <p:nvPr>
            <p:ph type="title"/>
          </p:nvPr>
        </p:nvSpPr>
        <p:spPr>
          <a:xfrm>
            <a:off x="666750" y="142875"/>
            <a:ext cx="10972800" cy="939800"/>
          </a:xfrm>
          <a:prstGeom prst="rect">
            <a:avLst/>
          </a:prstGeom>
        </p:spPr>
        <p:txBody>
          <a:bodyPr vert="horz" lIns="91440" tIns="45720" rIns="91440" bIns="45720" rtlCol="0" anchor="ctr">
            <a:normAutofit/>
          </a:bodyPr>
          <a:lstStyle/>
          <a:p>
            <a:r>
              <a:rPr lang="es-ES" dirty="0" smtClean="0"/>
              <a:t>Haga clic para modificar el estilo de título del patrón</a:t>
            </a:r>
            <a:endParaRPr lang="es-ES" dirty="0"/>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ES" dirty="0"/>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22829B8B-C0B2-4628-B283-3077A13E2F25}" type="datetimeFigureOut">
              <a:rPr lang="en-US"/>
              <a:pPr>
                <a:defRPr/>
              </a:pPr>
              <a:t>12/1/2013</a:t>
            </a:fld>
            <a:endParaRPr lang="en-US" dirty="0"/>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fontAlgn="auto">
              <a:spcBef>
                <a:spcPts val="0"/>
              </a:spcBef>
              <a:spcAft>
                <a:spcPts val="0"/>
              </a:spcAft>
              <a:defRPr sz="1200" dirty="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4D1C61B4-7B3B-49F7-A45A-C2DEB3DF01B9}" type="slidenum">
              <a:rPr lang="en-US"/>
              <a:pPr>
                <a:defRPr/>
              </a:pPr>
              <a:t>‹Nº›</a:t>
            </a:fld>
            <a:endParaRPr lang="en-US" dirty="0"/>
          </a:p>
        </p:txBody>
      </p:sp>
    </p:spTree>
  </p:cSld>
  <p:clrMap bg1="lt1" tx1="dk1" bg2="lt2" tx2="dk2" accent1="accent1" accent2="accent2" accent3="accent3" accent4="accent4" accent5="accent5" accent6="accent6" hlink="hlink" folHlink="folHlink"/>
  <p:sldLayoutIdLst>
    <p:sldLayoutId id="2147484118" r:id="rId1"/>
    <p:sldLayoutId id="2147484163" r:id="rId2"/>
    <p:sldLayoutId id="2147484117" r:id="rId3"/>
    <p:sldLayoutId id="2147484116" r:id="rId4"/>
    <p:sldLayoutId id="2147484115" r:id="rId5"/>
    <p:sldLayoutId id="2147484114" r:id="rId6"/>
    <p:sldLayoutId id="2147484113" r:id="rId7"/>
    <p:sldLayoutId id="2147484112" r:id="rId8"/>
    <p:sldLayoutId id="2147484111" r:id="rId9"/>
    <p:sldLayoutId id="2147484110" r:id="rId10"/>
    <p:sldLayoutId id="2147484109" r:id="rId11"/>
  </p:sldLayoutIdLst>
  <p:hf sldNum="0" hdr="0" ftr="0" dt="0"/>
  <p:txStyles>
    <p:titleStyle>
      <a:lvl1pPr algn="ctr" rtl="0" fontAlgn="base">
        <a:spcBef>
          <a:spcPct val="0"/>
        </a:spcBef>
        <a:spcAft>
          <a:spcPct val="0"/>
        </a:spcAft>
        <a:defRPr sz="4400" b="1" kern="1200">
          <a:ln w="1905">
            <a:solidFill>
              <a:sysClr val="windowText" lastClr="000000"/>
            </a:solidFill>
          </a:ln>
          <a:solidFill>
            <a:srgbClr val="FFC000"/>
          </a:solidFill>
          <a:effectLst>
            <a:innerShdw blurRad="69850" dist="43180" dir="5400000">
              <a:srgbClr val="000000">
                <a:alpha val="65000"/>
              </a:srgbClr>
            </a:innerShdw>
          </a:effectLst>
          <a:latin typeface="+mj-lt"/>
          <a:ea typeface="+mj-ea"/>
          <a:cs typeface="+mj-cs"/>
        </a:defRPr>
      </a:lvl1pPr>
      <a:lvl2pPr algn="ctr" rtl="0" fontAlgn="base">
        <a:spcBef>
          <a:spcPct val="0"/>
        </a:spcBef>
        <a:spcAft>
          <a:spcPct val="0"/>
        </a:spcAft>
        <a:defRPr sz="4400" b="1">
          <a:solidFill>
            <a:srgbClr val="FFC000"/>
          </a:solidFill>
          <a:latin typeface="Calibri" pitchFamily="34" charset="0"/>
        </a:defRPr>
      </a:lvl2pPr>
      <a:lvl3pPr algn="ctr" rtl="0" fontAlgn="base">
        <a:spcBef>
          <a:spcPct val="0"/>
        </a:spcBef>
        <a:spcAft>
          <a:spcPct val="0"/>
        </a:spcAft>
        <a:defRPr sz="4400" b="1">
          <a:solidFill>
            <a:srgbClr val="FFC000"/>
          </a:solidFill>
          <a:latin typeface="Calibri" pitchFamily="34" charset="0"/>
        </a:defRPr>
      </a:lvl3pPr>
      <a:lvl4pPr algn="ctr" rtl="0" fontAlgn="base">
        <a:spcBef>
          <a:spcPct val="0"/>
        </a:spcBef>
        <a:spcAft>
          <a:spcPct val="0"/>
        </a:spcAft>
        <a:defRPr sz="4400" b="1">
          <a:solidFill>
            <a:srgbClr val="FFC000"/>
          </a:solidFill>
          <a:latin typeface="Calibri" pitchFamily="34" charset="0"/>
        </a:defRPr>
      </a:lvl4pPr>
      <a:lvl5pPr algn="ctr" rtl="0" fontAlgn="base">
        <a:spcBef>
          <a:spcPct val="0"/>
        </a:spcBef>
        <a:spcAft>
          <a:spcPct val="0"/>
        </a:spcAft>
        <a:defRPr sz="4400" b="1">
          <a:solidFill>
            <a:srgbClr val="FFC000"/>
          </a:solidFill>
          <a:latin typeface="Calibri" pitchFamily="34" charset="0"/>
        </a:defRPr>
      </a:lvl5pPr>
      <a:lvl6pPr marL="457200" algn="ctr" rtl="0" fontAlgn="base">
        <a:spcBef>
          <a:spcPct val="0"/>
        </a:spcBef>
        <a:spcAft>
          <a:spcPct val="0"/>
        </a:spcAft>
        <a:defRPr sz="4400" b="1">
          <a:solidFill>
            <a:srgbClr val="FFC000"/>
          </a:solidFill>
          <a:latin typeface="Calibri" pitchFamily="34" charset="0"/>
        </a:defRPr>
      </a:lvl6pPr>
      <a:lvl7pPr marL="914400" algn="ctr" rtl="0" fontAlgn="base">
        <a:spcBef>
          <a:spcPct val="0"/>
        </a:spcBef>
        <a:spcAft>
          <a:spcPct val="0"/>
        </a:spcAft>
        <a:defRPr sz="4400" b="1">
          <a:solidFill>
            <a:srgbClr val="FFC000"/>
          </a:solidFill>
          <a:latin typeface="Calibri" pitchFamily="34" charset="0"/>
        </a:defRPr>
      </a:lvl7pPr>
      <a:lvl8pPr marL="1371600" algn="ctr" rtl="0" fontAlgn="base">
        <a:spcBef>
          <a:spcPct val="0"/>
        </a:spcBef>
        <a:spcAft>
          <a:spcPct val="0"/>
        </a:spcAft>
        <a:defRPr sz="4400" b="1">
          <a:solidFill>
            <a:srgbClr val="FFC000"/>
          </a:solidFill>
          <a:latin typeface="Calibri" pitchFamily="34" charset="0"/>
        </a:defRPr>
      </a:lvl8pPr>
      <a:lvl9pPr marL="1828800" algn="ctr" rtl="0" fontAlgn="base">
        <a:spcBef>
          <a:spcPct val="0"/>
        </a:spcBef>
        <a:spcAft>
          <a:spcPct val="0"/>
        </a:spcAft>
        <a:defRPr sz="4400" b="1">
          <a:solidFill>
            <a:srgbClr val="FFC000"/>
          </a:solidFill>
          <a:latin typeface="Calibri" pitchFamily="34" charset="0"/>
        </a:defRPr>
      </a:lvl9pPr>
    </p:titleStyle>
    <p:bodyStyle>
      <a:lvl1pPr marL="342900" indent="-342900" algn="l" rtl="0" fontAlgn="base">
        <a:spcBef>
          <a:spcPct val="20000"/>
        </a:spcBef>
        <a:spcAft>
          <a:spcPct val="0"/>
        </a:spcAft>
        <a:buFont typeface="Arial" charset="0"/>
        <a:buChar char="•"/>
        <a:defRPr sz="3200" b="1" kern="1200">
          <a:ln>
            <a:solidFill>
              <a:sysClr val="windowText" lastClr="000000"/>
            </a:solidFill>
          </a:ln>
          <a:solidFill>
            <a:schemeClr val="bg1"/>
          </a:solidFill>
          <a:effectLst>
            <a:outerShdw blurRad="38100" dist="38100" dir="2700000" algn="tl">
              <a:srgbClr val="000000">
                <a:alpha val="43137"/>
              </a:srgbClr>
            </a:outerShdw>
          </a:effectLst>
          <a:latin typeface="+mn-lt"/>
          <a:ea typeface="+mn-ea"/>
          <a:cs typeface="+mn-cs"/>
        </a:defRPr>
      </a:lvl1pPr>
      <a:lvl2pPr marL="742950" indent="-285750" algn="l" rtl="0" fontAlgn="base">
        <a:spcBef>
          <a:spcPct val="20000"/>
        </a:spcBef>
        <a:spcAft>
          <a:spcPct val="0"/>
        </a:spcAft>
        <a:buFont typeface="Arial" charset="0"/>
        <a:buChar char="–"/>
        <a:defRPr sz="2800" b="1" kern="1200">
          <a:ln>
            <a:solidFill>
              <a:sysClr val="windowText" lastClr="000000"/>
            </a:solidFill>
          </a:ln>
          <a:solidFill>
            <a:schemeClr val="bg1"/>
          </a:solidFill>
          <a:effectLst>
            <a:outerShdw blurRad="38100" dist="38100" dir="2700000" algn="tl">
              <a:srgbClr val="000000">
                <a:alpha val="43137"/>
              </a:srgbClr>
            </a:outerShdw>
          </a:effectLst>
          <a:latin typeface="+mn-lt"/>
          <a:ea typeface="+mn-ea"/>
          <a:cs typeface="+mn-cs"/>
        </a:defRPr>
      </a:lvl2pPr>
      <a:lvl3pPr marL="1143000" indent="-228600" algn="l" rtl="0" fontAlgn="base">
        <a:spcBef>
          <a:spcPct val="20000"/>
        </a:spcBef>
        <a:spcAft>
          <a:spcPct val="0"/>
        </a:spcAft>
        <a:buFont typeface="Arial" charset="0"/>
        <a:buChar char="•"/>
        <a:defRPr sz="2400" b="1" kern="1200">
          <a:ln>
            <a:solidFill>
              <a:sysClr val="windowText" lastClr="000000"/>
            </a:solidFill>
          </a:ln>
          <a:solidFill>
            <a:schemeClr val="bg1"/>
          </a:solidFill>
          <a:effectLst>
            <a:outerShdw blurRad="38100" dist="38100" dir="2700000" algn="tl">
              <a:srgbClr val="000000">
                <a:alpha val="43137"/>
              </a:srgbClr>
            </a:outerShdw>
          </a:effectLst>
          <a:latin typeface="+mn-lt"/>
          <a:ea typeface="+mn-ea"/>
          <a:cs typeface="+mn-cs"/>
        </a:defRPr>
      </a:lvl3pPr>
      <a:lvl4pPr marL="1600200" indent="-228600" algn="l" rtl="0" fontAlgn="base">
        <a:spcBef>
          <a:spcPct val="20000"/>
        </a:spcBef>
        <a:spcAft>
          <a:spcPct val="0"/>
        </a:spcAft>
        <a:buFont typeface="Arial" charset="0"/>
        <a:buChar char="–"/>
        <a:defRPr sz="2000" b="1" kern="1200">
          <a:ln>
            <a:solidFill>
              <a:sysClr val="windowText" lastClr="000000"/>
            </a:solidFill>
          </a:ln>
          <a:solidFill>
            <a:schemeClr val="bg1"/>
          </a:solidFill>
          <a:effectLst>
            <a:outerShdw blurRad="38100" dist="38100" dir="2700000" algn="tl">
              <a:srgbClr val="000000">
                <a:alpha val="43137"/>
              </a:srgbClr>
            </a:outerShdw>
          </a:effectLst>
          <a:latin typeface="+mn-lt"/>
          <a:ea typeface="+mn-ea"/>
          <a:cs typeface="+mn-cs"/>
        </a:defRPr>
      </a:lvl4pPr>
      <a:lvl5pPr marL="2057400" indent="-228600" algn="l" rtl="0" fontAlgn="base">
        <a:spcBef>
          <a:spcPct val="20000"/>
        </a:spcBef>
        <a:spcAft>
          <a:spcPct val="0"/>
        </a:spcAft>
        <a:buFont typeface="Arial" charset="0"/>
        <a:buChar char="»"/>
        <a:defRPr sz="2000" b="1" kern="1200">
          <a:ln>
            <a:solidFill>
              <a:sysClr val="windowText" lastClr="000000"/>
            </a:solidFill>
          </a:ln>
          <a:solidFill>
            <a:schemeClr val="bg1"/>
          </a:solidFill>
          <a:effectLst>
            <a:outerShdw blurRad="38100" dist="38100" dir="2700000" algn="tl">
              <a:srgbClr val="000000">
                <a:alpha val="43137"/>
              </a:srgb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609600"/>
            <a:ext cx="10353675"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914400" y="2095500"/>
            <a:ext cx="10353675" cy="36957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7678738" y="5883275"/>
            <a:ext cx="2743200" cy="365125"/>
          </a:xfrm>
          <a:prstGeom prst="rect">
            <a:avLst/>
          </a:prstGeom>
        </p:spPr>
        <p:txBody>
          <a:bodyPr vert="horz" lIns="91440" tIns="45720" rIns="91440" bIns="45720" rtlCol="0" anchor="ctr"/>
          <a:lstStyle>
            <a:lvl1pPr algn="r" fontAlgn="auto">
              <a:spcBef>
                <a:spcPts val="0"/>
              </a:spcBef>
              <a:spcAft>
                <a:spcPts val="0"/>
              </a:spcAft>
              <a:defRPr sz="1000" smtClean="0">
                <a:solidFill>
                  <a:schemeClr val="tx1">
                    <a:tint val="75000"/>
                  </a:schemeClr>
                </a:solidFill>
                <a:latin typeface="+mn-lt"/>
                <a:cs typeface="+mn-cs"/>
              </a:defRPr>
            </a:lvl1pPr>
          </a:lstStyle>
          <a:p>
            <a:pPr>
              <a:defRPr/>
            </a:pPr>
            <a:fld id="{B71AD0EB-4FB3-41E3-B367-C217D4433B52}" type="datetimeFigureOut">
              <a:rPr lang="en-US"/>
              <a:pPr>
                <a:defRPr/>
              </a:pPr>
              <a:t>12/1/2013</a:t>
            </a:fld>
            <a:endParaRPr lang="en-US" dirty="0"/>
          </a:p>
        </p:txBody>
      </p:sp>
      <p:sp>
        <p:nvSpPr>
          <p:cNvPr id="5" name="Footer Placeholder 4"/>
          <p:cNvSpPr>
            <a:spLocks noGrp="1"/>
          </p:cNvSpPr>
          <p:nvPr>
            <p:ph type="ftr" sz="quarter" idx="3"/>
          </p:nvPr>
        </p:nvSpPr>
        <p:spPr>
          <a:xfrm>
            <a:off x="914400" y="5883275"/>
            <a:ext cx="6672263" cy="365125"/>
          </a:xfrm>
          <a:prstGeom prst="rect">
            <a:avLst/>
          </a:prstGeom>
        </p:spPr>
        <p:txBody>
          <a:bodyPr vert="horz" lIns="91440" tIns="45720" rIns="91440" bIns="45720" rtlCol="0" anchor="ctr"/>
          <a:lstStyle>
            <a:lvl1pPr algn="l" fontAlgn="auto">
              <a:spcBef>
                <a:spcPts val="0"/>
              </a:spcBef>
              <a:spcAft>
                <a:spcPts val="0"/>
              </a:spcAft>
              <a:defRPr sz="1000" dirty="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10514013" y="5883275"/>
            <a:ext cx="754062" cy="365125"/>
          </a:xfrm>
          <a:prstGeom prst="rect">
            <a:avLst/>
          </a:prstGeom>
        </p:spPr>
        <p:txBody>
          <a:bodyPr vert="horz" lIns="91440" tIns="45720" rIns="91440" bIns="45720" rtlCol="0" anchor="ctr"/>
          <a:lstStyle>
            <a:lvl1pPr algn="r" fontAlgn="auto">
              <a:spcBef>
                <a:spcPts val="0"/>
              </a:spcBef>
              <a:spcAft>
                <a:spcPts val="0"/>
              </a:spcAft>
              <a:defRPr sz="1000" smtClean="0">
                <a:solidFill>
                  <a:schemeClr val="tx1">
                    <a:tint val="75000"/>
                  </a:schemeClr>
                </a:solidFill>
                <a:latin typeface="+mn-lt"/>
                <a:cs typeface="+mn-cs"/>
              </a:defRPr>
            </a:lvl1pPr>
          </a:lstStyle>
          <a:p>
            <a:pPr>
              <a:defRPr/>
            </a:pPr>
            <a:fld id="{602DDFE4-BCCA-409E-9384-546EFAC44D64}" type="slidenum">
              <a:rPr lang="en-US"/>
              <a:pPr>
                <a:defRPr/>
              </a:pPr>
              <a:t>‹Nº›</a:t>
            </a:fld>
            <a:endParaRPr lang="en-US" dirty="0"/>
          </a:p>
        </p:txBody>
      </p:sp>
    </p:spTree>
  </p:cSld>
  <p:clrMap bg1="dk1" tx1="lt1" bg2="dk2" tx2="lt2" accent1="accent1" accent2="accent2" accent3="accent3" accent4="accent4" accent5="accent5" accent6="accent6" hlink="hlink" folHlink="folHlink"/>
  <p:sldLayoutIdLst>
    <p:sldLayoutId id="2147484134" r:id="rId1"/>
    <p:sldLayoutId id="2147484133" r:id="rId2"/>
    <p:sldLayoutId id="2147484132" r:id="rId3"/>
    <p:sldLayoutId id="2147484131" r:id="rId4"/>
    <p:sldLayoutId id="2147484130" r:id="rId5"/>
    <p:sldLayoutId id="2147484129" r:id="rId6"/>
    <p:sldLayoutId id="2147484128" r:id="rId7"/>
    <p:sldLayoutId id="2147484127" r:id="rId8"/>
    <p:sldLayoutId id="2147484126" r:id="rId9"/>
    <p:sldLayoutId id="2147484125" r:id="rId10"/>
    <p:sldLayoutId id="2147484124" r:id="rId11"/>
    <p:sldLayoutId id="2147484164" r:id="rId12"/>
    <p:sldLayoutId id="2147484123" r:id="rId13"/>
    <p:sldLayoutId id="2147484122" r:id="rId14"/>
    <p:sldLayoutId id="2147484121" r:id="rId15"/>
    <p:sldLayoutId id="2147484120" r:id="rId16"/>
    <p:sldLayoutId id="2147484119" r:id="rId17"/>
  </p:sldLayoutIdLst>
  <p:hf sldNum="0" hdr="0" ftr="0" dt="0"/>
  <p:txStyles>
    <p:titleStyle>
      <a:lvl1pPr algn="ctr" rtl="0" fontAlgn="base">
        <a:lnSpc>
          <a:spcPct val="90000"/>
        </a:lnSpc>
        <a:spcBef>
          <a:spcPct val="0"/>
        </a:spcBef>
        <a:spcAft>
          <a:spcPct val="0"/>
        </a:spcAft>
        <a:defRPr sz="3400" b="1" kern="1200" cap="all">
          <a:solidFill>
            <a:schemeClr val="tx1"/>
          </a:solidFill>
          <a:effectLst>
            <a:outerShdw blurRad="50800" dist="63500" dir="2700000" algn="tl" rotWithShape="0">
              <a:srgbClr val="000000">
                <a:alpha val="48000"/>
              </a:srgbClr>
            </a:outerShdw>
          </a:effectLst>
          <a:latin typeface="+mj-lt"/>
          <a:ea typeface="+mj-ea"/>
          <a:cs typeface="+mj-cs"/>
        </a:defRPr>
      </a:lvl1pPr>
      <a:lvl2pPr algn="ctr" rtl="0" fontAlgn="base">
        <a:lnSpc>
          <a:spcPct val="90000"/>
        </a:lnSpc>
        <a:spcBef>
          <a:spcPct val="0"/>
        </a:spcBef>
        <a:spcAft>
          <a:spcPct val="0"/>
        </a:spcAft>
        <a:defRPr sz="3400" b="1">
          <a:solidFill>
            <a:schemeClr val="tx1"/>
          </a:solidFill>
          <a:latin typeface="Bookman Old Style" pitchFamily="18" charset="0"/>
        </a:defRPr>
      </a:lvl2pPr>
      <a:lvl3pPr algn="ctr" rtl="0" fontAlgn="base">
        <a:lnSpc>
          <a:spcPct val="90000"/>
        </a:lnSpc>
        <a:spcBef>
          <a:spcPct val="0"/>
        </a:spcBef>
        <a:spcAft>
          <a:spcPct val="0"/>
        </a:spcAft>
        <a:defRPr sz="3400" b="1">
          <a:solidFill>
            <a:schemeClr val="tx1"/>
          </a:solidFill>
          <a:latin typeface="Bookman Old Style" pitchFamily="18" charset="0"/>
        </a:defRPr>
      </a:lvl3pPr>
      <a:lvl4pPr algn="ctr" rtl="0" fontAlgn="base">
        <a:lnSpc>
          <a:spcPct val="90000"/>
        </a:lnSpc>
        <a:spcBef>
          <a:spcPct val="0"/>
        </a:spcBef>
        <a:spcAft>
          <a:spcPct val="0"/>
        </a:spcAft>
        <a:defRPr sz="3400" b="1">
          <a:solidFill>
            <a:schemeClr val="tx1"/>
          </a:solidFill>
          <a:latin typeface="Bookman Old Style" pitchFamily="18" charset="0"/>
        </a:defRPr>
      </a:lvl4pPr>
      <a:lvl5pPr algn="ctr" rtl="0" fontAlgn="base">
        <a:lnSpc>
          <a:spcPct val="90000"/>
        </a:lnSpc>
        <a:spcBef>
          <a:spcPct val="0"/>
        </a:spcBef>
        <a:spcAft>
          <a:spcPct val="0"/>
        </a:spcAft>
        <a:defRPr sz="3400" b="1">
          <a:solidFill>
            <a:schemeClr val="tx1"/>
          </a:solidFill>
          <a:latin typeface="Bookman Old Style" pitchFamily="18" charset="0"/>
        </a:defRPr>
      </a:lvl5pPr>
      <a:lvl6pPr marL="457200" algn="ctr" rtl="0" fontAlgn="base">
        <a:lnSpc>
          <a:spcPct val="90000"/>
        </a:lnSpc>
        <a:spcBef>
          <a:spcPct val="0"/>
        </a:spcBef>
        <a:spcAft>
          <a:spcPct val="0"/>
        </a:spcAft>
        <a:defRPr sz="3400" b="1">
          <a:solidFill>
            <a:schemeClr val="tx1"/>
          </a:solidFill>
          <a:latin typeface="Bookman Old Style" pitchFamily="18" charset="0"/>
        </a:defRPr>
      </a:lvl6pPr>
      <a:lvl7pPr marL="914400" algn="ctr" rtl="0" fontAlgn="base">
        <a:lnSpc>
          <a:spcPct val="90000"/>
        </a:lnSpc>
        <a:spcBef>
          <a:spcPct val="0"/>
        </a:spcBef>
        <a:spcAft>
          <a:spcPct val="0"/>
        </a:spcAft>
        <a:defRPr sz="3400" b="1">
          <a:solidFill>
            <a:schemeClr val="tx1"/>
          </a:solidFill>
          <a:latin typeface="Bookman Old Style" pitchFamily="18" charset="0"/>
        </a:defRPr>
      </a:lvl7pPr>
      <a:lvl8pPr marL="1371600" algn="ctr" rtl="0" fontAlgn="base">
        <a:lnSpc>
          <a:spcPct val="90000"/>
        </a:lnSpc>
        <a:spcBef>
          <a:spcPct val="0"/>
        </a:spcBef>
        <a:spcAft>
          <a:spcPct val="0"/>
        </a:spcAft>
        <a:defRPr sz="3400" b="1">
          <a:solidFill>
            <a:schemeClr val="tx1"/>
          </a:solidFill>
          <a:latin typeface="Bookman Old Style" pitchFamily="18" charset="0"/>
        </a:defRPr>
      </a:lvl8pPr>
      <a:lvl9pPr marL="1828800" algn="ctr" rtl="0" fontAlgn="base">
        <a:lnSpc>
          <a:spcPct val="90000"/>
        </a:lnSpc>
        <a:spcBef>
          <a:spcPct val="0"/>
        </a:spcBef>
        <a:spcAft>
          <a:spcPct val="0"/>
        </a:spcAft>
        <a:defRPr sz="3400" b="1">
          <a:solidFill>
            <a:schemeClr val="tx1"/>
          </a:solidFill>
          <a:latin typeface="Bookman Old Style" pitchFamily="18" charset="0"/>
        </a:defRPr>
      </a:lvl9pPr>
    </p:titleStyle>
    <p:bodyStyle>
      <a:lvl1pPr marL="228600" indent="-228600" algn="l" rtl="0" fontAlgn="base">
        <a:lnSpc>
          <a:spcPct val="120000"/>
        </a:lnSpc>
        <a:spcBef>
          <a:spcPts val="1000"/>
        </a:spcBef>
        <a:spcAft>
          <a:spcPct val="0"/>
        </a:spcAft>
        <a:buFont typeface="Arial"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rtl="0" fontAlgn="base">
        <a:lnSpc>
          <a:spcPct val="120000"/>
        </a:lnSpc>
        <a:spcBef>
          <a:spcPts val="500"/>
        </a:spcBef>
        <a:spcAft>
          <a:spcPct val="0"/>
        </a:spcAft>
        <a:buFont typeface="Arial" charset="0"/>
        <a:buChar char="•"/>
        <a:defRPr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rtl="0" fontAlgn="base">
        <a:lnSpc>
          <a:spcPct val="120000"/>
        </a:lnSpc>
        <a:spcBef>
          <a:spcPts val="500"/>
        </a:spcBef>
        <a:spcAft>
          <a:spcPct val="0"/>
        </a:spcAft>
        <a:buFont typeface="Arial"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rtl="0" fontAlgn="base">
        <a:lnSpc>
          <a:spcPct val="120000"/>
        </a:lnSpc>
        <a:spcBef>
          <a:spcPts val="500"/>
        </a:spcBef>
        <a:spcAft>
          <a:spcPct val="0"/>
        </a:spcAft>
        <a:buFont typeface="Arial"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rtl="0" fontAlgn="base">
        <a:lnSpc>
          <a:spcPct val="120000"/>
        </a:lnSpc>
        <a:spcBef>
          <a:spcPts val="500"/>
        </a:spcBef>
        <a:spcAft>
          <a:spcPct val="0"/>
        </a:spcAft>
        <a:buFont typeface="Arial"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31746" name="1 Marcador de título"/>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31747" name="2 Marcador de texto"/>
          <p:cNvSpPr>
            <a:spLocks noGrp="1"/>
          </p:cNvSpPr>
          <p:nvPr>
            <p:ph type="body" idx="1"/>
          </p:nvPr>
        </p:nvSpPr>
        <p:spPr bwMode="auto">
          <a:xfrm>
            <a:off x="609600" y="1600200"/>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36AE9641-C7B5-4F51-BBFF-F7DC47B3101E}" type="datetimeFigureOut">
              <a:rPr lang="en-US"/>
              <a:pPr>
                <a:defRPr/>
              </a:pPr>
              <a:t>12/1/2013</a:t>
            </a:fld>
            <a:endParaRPr lang="en-US" dirty="0"/>
          </a:p>
        </p:txBody>
      </p:sp>
      <p:sp>
        <p:nvSpPr>
          <p:cNvPr id="5" name="4 Marcador de pie de página"/>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fontAlgn="auto">
              <a:spcBef>
                <a:spcPts val="0"/>
              </a:spcBef>
              <a:spcAft>
                <a:spcPts val="0"/>
              </a:spcAft>
              <a:defRPr sz="1200" dirty="0">
                <a:solidFill>
                  <a:schemeClr val="tx1">
                    <a:tint val="75000"/>
                  </a:schemeClr>
                </a:solidFill>
                <a:latin typeface="+mn-lt"/>
                <a:cs typeface="+mn-cs"/>
              </a:defRPr>
            </a:lvl1pPr>
          </a:lstStyle>
          <a:p>
            <a:pPr>
              <a:defRPr/>
            </a:pPr>
            <a:endParaRPr lang="en-US"/>
          </a:p>
        </p:txBody>
      </p:sp>
      <p:sp>
        <p:nvSpPr>
          <p:cNvPr id="6" name="5 Marcador de número de diapositiva"/>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80B89A7B-BD5B-495E-BDE6-D69F6648A2C2}" type="slidenum">
              <a:rPr lang="en-US"/>
              <a:pPr>
                <a:defRPr/>
              </a:pPr>
              <a:t>‹Nº›</a:t>
            </a:fld>
            <a:endParaRPr lang="en-US" dirty="0"/>
          </a:p>
        </p:txBody>
      </p:sp>
    </p:spTree>
  </p:cSld>
  <p:clrMap bg1="lt1" tx1="dk1" bg2="lt2" tx2="dk2" accent1="accent1" accent2="accent2" accent3="accent3" accent4="accent4" accent5="accent5" accent6="accent6" hlink="hlink" folHlink="folHlink"/>
  <p:sldLayoutIdLst>
    <p:sldLayoutId id="2147484146" r:id="rId1"/>
    <p:sldLayoutId id="2147484145" r:id="rId2"/>
    <p:sldLayoutId id="2147484144" r:id="rId3"/>
    <p:sldLayoutId id="2147484143" r:id="rId4"/>
    <p:sldLayoutId id="2147484142" r:id="rId5"/>
    <p:sldLayoutId id="2147484141" r:id="rId6"/>
    <p:sldLayoutId id="2147484140" r:id="rId7"/>
    <p:sldLayoutId id="2147484139" r:id="rId8"/>
    <p:sldLayoutId id="2147484138" r:id="rId9"/>
    <p:sldLayoutId id="2147484137" r:id="rId10"/>
    <p:sldLayoutId id="2147484136" r:id="rId11"/>
    <p:sldLayoutId id="2147484135" r:id="rId12"/>
  </p:sldLayoutIdLst>
  <p:hf sldNum="0"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609600"/>
            <a:ext cx="10353675"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914400" y="2095500"/>
            <a:ext cx="10353675" cy="36957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7678738" y="5883275"/>
            <a:ext cx="2743200" cy="365125"/>
          </a:xfrm>
          <a:prstGeom prst="rect">
            <a:avLst/>
          </a:prstGeom>
        </p:spPr>
        <p:txBody>
          <a:bodyPr vert="horz" lIns="91440" tIns="45720" rIns="91440" bIns="45720" rtlCol="0" anchor="ctr"/>
          <a:lstStyle>
            <a:lvl1pPr algn="r" fontAlgn="auto">
              <a:spcBef>
                <a:spcPts val="0"/>
              </a:spcBef>
              <a:spcAft>
                <a:spcPts val="0"/>
              </a:spcAft>
              <a:defRPr sz="1000" smtClean="0">
                <a:solidFill>
                  <a:schemeClr val="tx1">
                    <a:tint val="75000"/>
                  </a:schemeClr>
                </a:solidFill>
                <a:latin typeface="+mn-lt"/>
                <a:cs typeface="+mn-cs"/>
              </a:defRPr>
            </a:lvl1pPr>
          </a:lstStyle>
          <a:p>
            <a:pPr>
              <a:defRPr/>
            </a:pPr>
            <a:fld id="{11653106-6F28-4A20-9045-7E8551B26300}" type="datetimeFigureOut">
              <a:rPr lang="en-US"/>
              <a:pPr>
                <a:defRPr/>
              </a:pPr>
              <a:t>12/1/2013</a:t>
            </a:fld>
            <a:endParaRPr lang="en-US" dirty="0"/>
          </a:p>
        </p:txBody>
      </p:sp>
      <p:sp>
        <p:nvSpPr>
          <p:cNvPr id="5" name="Footer Placeholder 4"/>
          <p:cNvSpPr>
            <a:spLocks noGrp="1"/>
          </p:cNvSpPr>
          <p:nvPr>
            <p:ph type="ftr" sz="quarter" idx="3"/>
          </p:nvPr>
        </p:nvSpPr>
        <p:spPr>
          <a:xfrm>
            <a:off x="914400" y="5883275"/>
            <a:ext cx="6672263" cy="365125"/>
          </a:xfrm>
          <a:prstGeom prst="rect">
            <a:avLst/>
          </a:prstGeom>
        </p:spPr>
        <p:txBody>
          <a:bodyPr vert="horz" lIns="91440" tIns="45720" rIns="91440" bIns="45720" rtlCol="0" anchor="ctr"/>
          <a:lstStyle>
            <a:lvl1pPr algn="l" fontAlgn="auto">
              <a:spcBef>
                <a:spcPts val="0"/>
              </a:spcBef>
              <a:spcAft>
                <a:spcPts val="0"/>
              </a:spcAft>
              <a:defRPr sz="1000" dirty="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10514013" y="5883275"/>
            <a:ext cx="754062" cy="365125"/>
          </a:xfrm>
          <a:prstGeom prst="rect">
            <a:avLst/>
          </a:prstGeom>
        </p:spPr>
        <p:txBody>
          <a:bodyPr vert="horz" lIns="91440" tIns="45720" rIns="91440" bIns="45720" rtlCol="0" anchor="ctr"/>
          <a:lstStyle>
            <a:lvl1pPr algn="r" fontAlgn="auto">
              <a:spcBef>
                <a:spcPts val="0"/>
              </a:spcBef>
              <a:spcAft>
                <a:spcPts val="0"/>
              </a:spcAft>
              <a:defRPr sz="1000" smtClean="0">
                <a:solidFill>
                  <a:schemeClr val="tx1">
                    <a:tint val="75000"/>
                  </a:schemeClr>
                </a:solidFill>
                <a:latin typeface="+mn-lt"/>
                <a:cs typeface="+mn-cs"/>
              </a:defRPr>
            </a:lvl1pPr>
          </a:lstStyle>
          <a:p>
            <a:pPr>
              <a:defRPr/>
            </a:pPr>
            <a:fld id="{2B4ADF62-D269-44C0-BE49-11F1DBE6E854}" type="slidenum">
              <a:rPr lang="en-US"/>
              <a:pPr>
                <a:defRPr/>
              </a:pPr>
              <a:t>‹Nº›</a:t>
            </a:fld>
            <a:endParaRPr lang="en-US" dirty="0"/>
          </a:p>
        </p:txBody>
      </p:sp>
    </p:spTree>
  </p:cSld>
  <p:clrMap bg1="dk1" tx1="lt1" bg2="dk2" tx2="lt2" accent1="accent1" accent2="accent2" accent3="accent3" accent4="accent4" accent5="accent5" accent6="accent6" hlink="hlink" folHlink="folHlink"/>
  <p:sldLayoutIdLst>
    <p:sldLayoutId id="2147484162" r:id="rId1"/>
    <p:sldLayoutId id="2147484161" r:id="rId2"/>
    <p:sldLayoutId id="2147484160" r:id="rId3"/>
    <p:sldLayoutId id="2147484159" r:id="rId4"/>
    <p:sldLayoutId id="2147484158" r:id="rId5"/>
    <p:sldLayoutId id="2147484157" r:id="rId6"/>
    <p:sldLayoutId id="2147484156" r:id="rId7"/>
    <p:sldLayoutId id="2147484155" r:id="rId8"/>
    <p:sldLayoutId id="2147484154" r:id="rId9"/>
    <p:sldLayoutId id="2147484153" r:id="rId10"/>
    <p:sldLayoutId id="2147484152" r:id="rId11"/>
    <p:sldLayoutId id="2147484165" r:id="rId12"/>
    <p:sldLayoutId id="2147484151" r:id="rId13"/>
    <p:sldLayoutId id="2147484150" r:id="rId14"/>
    <p:sldLayoutId id="2147484149" r:id="rId15"/>
    <p:sldLayoutId id="2147484148" r:id="rId16"/>
    <p:sldLayoutId id="2147484147" r:id="rId17"/>
  </p:sldLayoutIdLst>
  <p:hf sldNum="0" hdr="0" ftr="0" dt="0"/>
  <p:txStyles>
    <p:titleStyle>
      <a:lvl1pPr algn="ctr" rtl="0" fontAlgn="base">
        <a:lnSpc>
          <a:spcPct val="90000"/>
        </a:lnSpc>
        <a:spcBef>
          <a:spcPct val="0"/>
        </a:spcBef>
        <a:spcAft>
          <a:spcPct val="0"/>
        </a:spcAft>
        <a:defRPr sz="3400" b="1" kern="1200" cap="all">
          <a:solidFill>
            <a:schemeClr val="tx1"/>
          </a:solidFill>
          <a:effectLst>
            <a:outerShdw blurRad="50800" dist="63500" dir="2700000" algn="tl" rotWithShape="0">
              <a:srgbClr val="000000">
                <a:alpha val="48000"/>
              </a:srgbClr>
            </a:outerShdw>
          </a:effectLst>
          <a:latin typeface="+mj-lt"/>
          <a:ea typeface="+mj-ea"/>
          <a:cs typeface="+mj-cs"/>
        </a:defRPr>
      </a:lvl1pPr>
      <a:lvl2pPr algn="ctr" rtl="0" fontAlgn="base">
        <a:lnSpc>
          <a:spcPct val="90000"/>
        </a:lnSpc>
        <a:spcBef>
          <a:spcPct val="0"/>
        </a:spcBef>
        <a:spcAft>
          <a:spcPct val="0"/>
        </a:spcAft>
        <a:defRPr sz="3400" b="1">
          <a:solidFill>
            <a:schemeClr val="tx1"/>
          </a:solidFill>
          <a:latin typeface="Bookman Old Style" pitchFamily="18" charset="0"/>
        </a:defRPr>
      </a:lvl2pPr>
      <a:lvl3pPr algn="ctr" rtl="0" fontAlgn="base">
        <a:lnSpc>
          <a:spcPct val="90000"/>
        </a:lnSpc>
        <a:spcBef>
          <a:spcPct val="0"/>
        </a:spcBef>
        <a:spcAft>
          <a:spcPct val="0"/>
        </a:spcAft>
        <a:defRPr sz="3400" b="1">
          <a:solidFill>
            <a:schemeClr val="tx1"/>
          </a:solidFill>
          <a:latin typeface="Bookman Old Style" pitchFamily="18" charset="0"/>
        </a:defRPr>
      </a:lvl3pPr>
      <a:lvl4pPr algn="ctr" rtl="0" fontAlgn="base">
        <a:lnSpc>
          <a:spcPct val="90000"/>
        </a:lnSpc>
        <a:spcBef>
          <a:spcPct val="0"/>
        </a:spcBef>
        <a:spcAft>
          <a:spcPct val="0"/>
        </a:spcAft>
        <a:defRPr sz="3400" b="1">
          <a:solidFill>
            <a:schemeClr val="tx1"/>
          </a:solidFill>
          <a:latin typeface="Bookman Old Style" pitchFamily="18" charset="0"/>
        </a:defRPr>
      </a:lvl4pPr>
      <a:lvl5pPr algn="ctr" rtl="0" fontAlgn="base">
        <a:lnSpc>
          <a:spcPct val="90000"/>
        </a:lnSpc>
        <a:spcBef>
          <a:spcPct val="0"/>
        </a:spcBef>
        <a:spcAft>
          <a:spcPct val="0"/>
        </a:spcAft>
        <a:defRPr sz="3400" b="1">
          <a:solidFill>
            <a:schemeClr val="tx1"/>
          </a:solidFill>
          <a:latin typeface="Bookman Old Style" pitchFamily="18" charset="0"/>
        </a:defRPr>
      </a:lvl5pPr>
      <a:lvl6pPr marL="457200" algn="ctr" rtl="0" fontAlgn="base">
        <a:lnSpc>
          <a:spcPct val="90000"/>
        </a:lnSpc>
        <a:spcBef>
          <a:spcPct val="0"/>
        </a:spcBef>
        <a:spcAft>
          <a:spcPct val="0"/>
        </a:spcAft>
        <a:defRPr sz="3400" b="1">
          <a:solidFill>
            <a:schemeClr val="tx1"/>
          </a:solidFill>
          <a:latin typeface="Bookman Old Style" pitchFamily="18" charset="0"/>
        </a:defRPr>
      </a:lvl6pPr>
      <a:lvl7pPr marL="914400" algn="ctr" rtl="0" fontAlgn="base">
        <a:lnSpc>
          <a:spcPct val="90000"/>
        </a:lnSpc>
        <a:spcBef>
          <a:spcPct val="0"/>
        </a:spcBef>
        <a:spcAft>
          <a:spcPct val="0"/>
        </a:spcAft>
        <a:defRPr sz="3400" b="1">
          <a:solidFill>
            <a:schemeClr val="tx1"/>
          </a:solidFill>
          <a:latin typeface="Bookman Old Style" pitchFamily="18" charset="0"/>
        </a:defRPr>
      </a:lvl7pPr>
      <a:lvl8pPr marL="1371600" algn="ctr" rtl="0" fontAlgn="base">
        <a:lnSpc>
          <a:spcPct val="90000"/>
        </a:lnSpc>
        <a:spcBef>
          <a:spcPct val="0"/>
        </a:spcBef>
        <a:spcAft>
          <a:spcPct val="0"/>
        </a:spcAft>
        <a:defRPr sz="3400" b="1">
          <a:solidFill>
            <a:schemeClr val="tx1"/>
          </a:solidFill>
          <a:latin typeface="Bookman Old Style" pitchFamily="18" charset="0"/>
        </a:defRPr>
      </a:lvl8pPr>
      <a:lvl9pPr marL="1828800" algn="ctr" rtl="0" fontAlgn="base">
        <a:lnSpc>
          <a:spcPct val="90000"/>
        </a:lnSpc>
        <a:spcBef>
          <a:spcPct val="0"/>
        </a:spcBef>
        <a:spcAft>
          <a:spcPct val="0"/>
        </a:spcAft>
        <a:defRPr sz="3400" b="1">
          <a:solidFill>
            <a:schemeClr val="tx1"/>
          </a:solidFill>
          <a:latin typeface="Bookman Old Style" pitchFamily="18" charset="0"/>
        </a:defRPr>
      </a:lvl9pPr>
    </p:titleStyle>
    <p:bodyStyle>
      <a:lvl1pPr marL="228600" indent="-228600" algn="l" rtl="0" fontAlgn="base">
        <a:lnSpc>
          <a:spcPct val="120000"/>
        </a:lnSpc>
        <a:spcBef>
          <a:spcPts val="1000"/>
        </a:spcBef>
        <a:spcAft>
          <a:spcPct val="0"/>
        </a:spcAft>
        <a:buFont typeface="Arial"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rtl="0" fontAlgn="base">
        <a:lnSpc>
          <a:spcPct val="120000"/>
        </a:lnSpc>
        <a:spcBef>
          <a:spcPts val="500"/>
        </a:spcBef>
        <a:spcAft>
          <a:spcPct val="0"/>
        </a:spcAft>
        <a:buFont typeface="Arial" charset="0"/>
        <a:buChar char="•"/>
        <a:defRPr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rtl="0" fontAlgn="base">
        <a:lnSpc>
          <a:spcPct val="120000"/>
        </a:lnSpc>
        <a:spcBef>
          <a:spcPts val="500"/>
        </a:spcBef>
        <a:spcAft>
          <a:spcPct val="0"/>
        </a:spcAft>
        <a:buFont typeface="Arial"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rtl="0" fontAlgn="base">
        <a:lnSpc>
          <a:spcPct val="120000"/>
        </a:lnSpc>
        <a:spcBef>
          <a:spcPts val="500"/>
        </a:spcBef>
        <a:spcAft>
          <a:spcPct val="0"/>
        </a:spcAft>
        <a:buFont typeface="Arial"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rtl="0" fontAlgn="base">
        <a:lnSpc>
          <a:spcPct val="120000"/>
        </a:lnSpc>
        <a:spcBef>
          <a:spcPts val="500"/>
        </a:spcBef>
        <a:spcAft>
          <a:spcPct val="0"/>
        </a:spcAft>
        <a:buFont typeface="Arial"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1.xml"/><Relationship Id="rId1" Type="http://schemas.openxmlformats.org/officeDocument/2006/relationships/audio" Target="NULL" TargetMode="Externa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4.xml"/><Relationship Id="rId1" Type="http://schemas.openxmlformats.org/officeDocument/2006/relationships/audio" Target="NULL" TargetMode="Externa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387475" y="112713"/>
            <a:ext cx="9002713" cy="1716087"/>
          </a:xfrm>
        </p:spPr>
        <p:txBody>
          <a:bodyPr/>
          <a:lstStyle/>
          <a:p>
            <a:pPr fontAlgn="auto">
              <a:spcAft>
                <a:spcPts val="0"/>
              </a:spcAft>
              <a:defRPr/>
            </a:pPr>
            <a:r>
              <a:rPr lang="es-ES" dirty="0" smtClean="0">
                <a:latin typeface="French Script MT" panose="03020402040607040605" pitchFamily="66" charset="0"/>
              </a:rPr>
              <a:t>VICENT Andrés estellés</a:t>
            </a:r>
            <a:endParaRPr lang="es-ES" dirty="0">
              <a:latin typeface="French Script MT" panose="03020402040607040605" pitchFamily="66" charset="0"/>
            </a:endParaRPr>
          </a:p>
        </p:txBody>
      </p:sp>
      <p:sp>
        <p:nvSpPr>
          <p:cNvPr id="3" name="Subtítulo 2"/>
          <p:cNvSpPr>
            <a:spLocks noGrp="1"/>
          </p:cNvSpPr>
          <p:nvPr>
            <p:ph type="subTitle" idx="1"/>
          </p:nvPr>
        </p:nvSpPr>
        <p:spPr>
          <a:xfrm>
            <a:off x="1387475" y="2182813"/>
            <a:ext cx="9002713" cy="2898775"/>
          </a:xfrm>
        </p:spPr>
        <p:txBody>
          <a:bodyPr>
            <a:normAutofit fontScale="92500" lnSpcReduction="10000"/>
          </a:bodyPr>
          <a:lstStyle/>
          <a:p>
            <a:pPr algn="just" fontAlgn="auto">
              <a:spcAft>
                <a:spcPts val="0"/>
              </a:spcAft>
              <a:buFont typeface="Arial" panose="020B0604020202020204" pitchFamily="34" charset="0"/>
              <a:buNone/>
              <a:defRPr/>
            </a:pPr>
            <a:r>
              <a:rPr lang="ca-ES" sz="2800" dirty="0" smtClean="0">
                <a:latin typeface="Papyrus" panose="03070502060502030205" pitchFamily="66" charset="0"/>
              </a:rPr>
              <a:t>L’home que a l'assumir una llengua, va donar-li veu a un poble perdut, que va ser, és i serà el seu poble, i també el nostre. L’home, que va patir, esperar i viatjar amb la pols, que va tenir fam i set, que callava tota la nit i escrivia tot el matí entre escombraries. L’home que en la soledat és despertava per tots, per tots els que devien ASUMIR.</a:t>
            </a:r>
            <a:endParaRPr lang="ca-ES" sz="2800" dirty="0">
              <a:latin typeface="Papyrus" panose="03070502060502030205" pitchFamily="66" charset="0"/>
            </a:endParaRPr>
          </a:p>
        </p:txBody>
      </p:sp>
      <p:pic>
        <p:nvPicPr>
          <p:cNvPr id="7" name="Shape">
            <a:hlinkClick r:id="" action="ppaction://media"/>
          </p:cNvPr>
          <p:cNvPicPr>
            <a:picLocks noRot="1" noChangeAspect="1"/>
          </p:cNvPicPr>
          <p:nvPr>
            <a:audioFile r:link="rId1"/>
          </p:nvPr>
        </p:nvPicPr>
        <p:blipFill>
          <a:blip r:embed="rId4"/>
          <a:srcRect/>
          <a:stretch>
            <a:fillRect/>
          </a:stretch>
        </p:blipFill>
        <p:spPr bwMode="auto">
          <a:xfrm>
            <a:off x="5851525" y="3184525"/>
            <a:ext cx="487363" cy="487363"/>
          </a:xfrm>
          <a:prstGeom prst="rect">
            <a:avLst/>
          </a:prstGeom>
          <a:noFill/>
          <a:ln w="9525">
            <a:noFill/>
            <a:miter lim="800000"/>
            <a:headEnd/>
            <a:tailEnd/>
          </a:ln>
        </p:spPr>
      </p:pic>
    </p:spTree>
  </p:cSld>
  <p:clrMapOvr>
    <a:masterClrMapping/>
  </p:clrMapOvr>
  <p:transition spd="slow" advClick="0" advTm="22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3" name="Marcador de texto 2"/>
          <p:cNvSpPr>
            <a:spLocks noGrp="1"/>
          </p:cNvSpPr>
          <p:nvPr>
            <p:ph type="body" sz="half" idx="2"/>
          </p:nvPr>
        </p:nvSpPr>
        <p:spPr>
          <a:xfrm>
            <a:off x="752475" y="2717800"/>
            <a:ext cx="10353675" cy="2562225"/>
          </a:xfrm>
        </p:spPr>
        <p:txBody>
          <a:bodyPr rtlCol="0">
            <a:normAutofit/>
          </a:bodyPr>
          <a:lstStyle/>
          <a:p>
            <a:pPr algn="just" fontAlgn="auto">
              <a:spcAft>
                <a:spcPts val="0"/>
              </a:spcAft>
              <a:buFont typeface="Arial" pitchFamily="34" charset="0"/>
              <a:buNone/>
              <a:defRPr/>
            </a:pPr>
            <a:r>
              <a:rPr lang="ca-ES" sz="3200" b="1" dirty="0" smtClean="0">
                <a:effectLst>
                  <a:outerShdw blurRad="38100" dist="38100" dir="2700000" algn="tl">
                    <a:srgbClr val="000000">
                      <a:alpha val="43137"/>
                    </a:srgbClr>
                  </a:outerShdw>
                </a:effectLst>
                <a:latin typeface="Papyrus" panose="03070502060502030205" pitchFamily="66" charset="0"/>
              </a:rPr>
              <a:t>Ara tant el cor com la ment d’Estellés s’entregaven com el mar serè i el sol que resplendeix a una sola dona: </a:t>
            </a:r>
            <a:r>
              <a:rPr lang="ca-ES" sz="3200" b="1" dirty="0" smtClean="0">
                <a:effectLst>
                  <a:outerShdw blurRad="38100" dist="38100" dir="2700000" algn="tl">
                    <a:srgbClr val="000000">
                      <a:alpha val="43137"/>
                    </a:srgbClr>
                  </a:outerShdw>
                </a:effectLst>
                <a:latin typeface="Blackadder ITC" panose="04020505051007020D02" pitchFamily="82" charset="0"/>
              </a:rPr>
              <a:t>Isabel Llorente, </a:t>
            </a:r>
            <a:r>
              <a:rPr lang="ca-ES" sz="3200" b="1" dirty="0" smtClean="0">
                <a:effectLst>
                  <a:outerShdw blurRad="38100" dist="38100" dir="2700000" algn="tl">
                    <a:srgbClr val="000000">
                      <a:alpha val="43137"/>
                    </a:srgbClr>
                  </a:outerShdw>
                </a:effectLst>
                <a:latin typeface="Papyrus" panose="03070502060502030205" pitchFamily="66" charset="0"/>
              </a:rPr>
              <a:t>a la que anaven dedicats tots els sospirs, batecs i poemes d’ Estellés que no havia tractat l’amor i ara l’amor el cuidava a ell.</a:t>
            </a:r>
            <a:endParaRPr lang="ca-ES" sz="3200" b="1" dirty="0">
              <a:effectLst>
                <a:outerShdw blurRad="38100" dist="38100" dir="2700000" algn="tl">
                  <a:srgbClr val="000000">
                    <a:alpha val="43137"/>
                  </a:srgbClr>
                </a:outerShdw>
              </a:effectLst>
              <a:latin typeface="Papyrus" panose="03070502060502030205" pitchFamily="66" charset="0"/>
            </a:endParaRPr>
          </a:p>
        </p:txBody>
      </p:sp>
    </p:spTree>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3730" name="Marcador de texto 2"/>
          <p:cNvSpPr>
            <a:spLocks noGrp="1"/>
          </p:cNvSpPr>
          <p:nvPr>
            <p:ph type="body" sz="half" idx="2"/>
          </p:nvPr>
        </p:nvSpPr>
        <p:spPr>
          <a:xfrm>
            <a:off x="5395913" y="211138"/>
            <a:ext cx="5872162" cy="5580062"/>
          </a:xfrm>
        </p:spPr>
        <p:txBody>
          <a:bodyPr/>
          <a:lstStyle/>
          <a:p>
            <a:pPr algn="just"/>
            <a:r>
              <a:rPr lang="ca-ES" sz="2000" smtClean="0">
                <a:latin typeface="Papyrus" pitchFamily="66" charset="0"/>
              </a:rPr>
              <a:t>Als deu mesos tenen una filla, que es convertiria en una fulla més per a l’arbre, per desgracia era de fulla caduca, va caure i l’arbre fort i robust, es va sentir  aleshores, com l’herba més senzilla que  d’un moment a altre arrancaràn… la xiqueta va morir als quatre mesos de vida… però ara Vicent tenia una altra mà a la que agafar-se per no ser portat pel vent, i arrastrat per </a:t>
            </a:r>
            <a:r>
              <a:rPr lang="es-ES" sz="2000" smtClean="0">
                <a:latin typeface="Papyrus" pitchFamily="66" charset="0"/>
              </a:rPr>
              <a:t>l’oscuritat. </a:t>
            </a:r>
          </a:p>
        </p:txBody>
      </p:sp>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2330450" y="3155950"/>
            <a:ext cx="7637463" cy="3395663"/>
          </a:xfrm>
        </p:spPr>
        <p:txBody>
          <a:bodyPr rtlCol="0">
            <a:normAutofit fontScale="90000"/>
          </a:bodyPr>
          <a:lstStyle/>
          <a:p>
            <a:pPr algn="just" fontAlgn="auto">
              <a:spcAft>
                <a:spcPts val="0"/>
              </a:spcAft>
              <a:defRPr/>
            </a:pPr>
            <a:r>
              <a:rPr lang="ca-ES" sz="2800" b="1" dirty="0" smtClean="0">
                <a:solidFill>
                  <a:schemeClr val="bg1"/>
                </a:solidFill>
                <a:effectLst>
                  <a:outerShdw blurRad="38100" dist="38100" dir="2700000" algn="tl">
                    <a:srgbClr val="000000">
                      <a:alpha val="43137"/>
                    </a:srgbClr>
                  </a:outerShdw>
                </a:effectLst>
                <a:latin typeface="Papyrus" panose="03070502060502030205" pitchFamily="66" charset="0"/>
              </a:rPr>
              <a:t>El cor de Vicent havia rebut altra punxada. De manera que Isabel, la dona que li havia entregat el seu cor ara unit i al mateix temps fracturat, i la literatura que li havia ensenyat a agafar-lo amb delicadesa, van crear la inspiració per a Vicent en forma de venda, de tireta en la que escrit estava el pròxim poema, el pròxim però no primer alliberament del crit d’Estellés, aquesta vegada un crit de desesperació amb el títol de: “La mort, contada al nen del veïnat.</a:t>
            </a:r>
            <a:endParaRPr lang="ca-ES" sz="2800" b="1" dirty="0">
              <a:solidFill>
                <a:schemeClr val="bg1"/>
              </a:solidFill>
              <a:effectLst>
                <a:outerShdw blurRad="38100" dist="38100" dir="2700000" algn="tl">
                  <a:srgbClr val="000000">
                    <a:alpha val="43137"/>
                  </a:srgbClr>
                </a:outerShdw>
              </a:effectLst>
              <a:latin typeface="Papyrus" panose="03070502060502030205" pitchFamily="66" charset="0"/>
            </a:endParaRPr>
          </a:p>
        </p:txBody>
      </p:sp>
    </p:spTree>
  </p:cSld>
  <p:clrMapOvr>
    <a:masterClrMapping/>
  </p:clrMapOvr>
  <p:transition spd="slow">
    <p:comb/>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712788" y="217488"/>
            <a:ext cx="10355262" cy="2511425"/>
          </a:xfrm>
        </p:spPr>
        <p:txBody>
          <a:bodyPr rtlCol="0">
            <a:normAutofit fontScale="90000"/>
          </a:bodyPr>
          <a:lstStyle/>
          <a:p>
            <a:pPr algn="just" fontAlgn="auto">
              <a:spcAft>
                <a:spcPts val="0"/>
              </a:spcAft>
              <a:defRPr/>
            </a:pPr>
            <a:r>
              <a:rPr lang="ca-ES" sz="2800" b="1" dirty="0" smtClean="0">
                <a:solidFill>
                  <a:schemeClr val="bg1"/>
                </a:solidFill>
                <a:effectLst>
                  <a:outerShdw blurRad="38100" dist="38100" dir="2700000" algn="tl">
                    <a:srgbClr val="000000">
                      <a:alpha val="43137"/>
                    </a:srgbClr>
                  </a:outerShdw>
                </a:effectLst>
                <a:latin typeface="Papyrus" panose="03070502060502030205" pitchFamily="66" charset="0"/>
              </a:rPr>
              <a:t>La pluja seguia caiguent, també al treball d’Estellés, on es mullaven totes i cadascuna de les peretes il.luminatòries i inspiratòries de Vicent, les que altra vegada s'avien apagat i a les que prompte lis tallarien el fil… creava i no es publicava, no es podia publicar, en valencià, es jugava el treball, el foc es trobava sobre el seu cap, no podia alçar-se massa per què es tornaria a cremar, era la seua sort… la seua perdició, el foc…</a:t>
            </a:r>
            <a:endParaRPr lang="ca-ES" sz="2800" b="1" dirty="0">
              <a:solidFill>
                <a:schemeClr val="bg1"/>
              </a:solidFill>
              <a:effectLst>
                <a:outerShdw blurRad="38100" dist="38100" dir="2700000" algn="tl">
                  <a:srgbClr val="000000">
                    <a:alpha val="43137"/>
                  </a:srgbClr>
                </a:outerShdw>
              </a:effectLst>
              <a:latin typeface="Papyrus" panose="03070502060502030205" pitchFamily="66" charset="0"/>
            </a:endParaRPr>
          </a:p>
        </p:txBody>
      </p:sp>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Marcador de texto 2"/>
          <p:cNvSpPr>
            <a:spLocks noGrp="1"/>
          </p:cNvSpPr>
          <p:nvPr>
            <p:ph type="body" sz="half" idx="2"/>
          </p:nvPr>
        </p:nvSpPr>
        <p:spPr>
          <a:xfrm>
            <a:off x="984250" y="2832100"/>
            <a:ext cx="10353675" cy="1139825"/>
          </a:xfrm>
        </p:spPr>
        <p:txBody>
          <a:bodyPr rtlCol="0">
            <a:normAutofit fontScale="85000" lnSpcReduction="10000"/>
          </a:bodyPr>
          <a:lstStyle/>
          <a:p>
            <a:pPr algn="just" fontAlgn="auto">
              <a:spcAft>
                <a:spcPts val="0"/>
              </a:spcAft>
              <a:buFont typeface="Arial" pitchFamily="34" charset="0"/>
              <a:buNone/>
              <a:defRPr/>
            </a:pPr>
            <a:r>
              <a:rPr lang="ca-ES" sz="2000" b="1" dirty="0" smtClean="0">
                <a:solidFill>
                  <a:schemeClr val="bg1"/>
                </a:solidFill>
                <a:effectLst>
                  <a:outerShdw blurRad="38100" dist="38100" dir="2700000" algn="tl">
                    <a:srgbClr val="000000">
                      <a:alpha val="43137"/>
                    </a:srgbClr>
                  </a:outerShdw>
                </a:effectLst>
                <a:latin typeface="Papyrus" panose="03070502060502030205" pitchFamily="66" charset="0"/>
              </a:rPr>
              <a:t>El que Vicent descobreix, es que el que semblava aigua, era llum… era una pluja d’estreles, que el guiarien cap al camí clar i correcte, inclòs en la nit. Vicent ja no tenia por a l'obscuritat, ni al foc, així que decideix publicar tots els seus llibres escrits, clar està, en valencià. Sols en 1971, publica uns cinc llibres: “La clau que obri tots els panys”, “Primera audició”, “Llibre de les meravelles”, “Llibre d’exilis” i “L’inventari clement”</a:t>
            </a:r>
            <a:endParaRPr lang="ca-ES" sz="2000" b="1" dirty="0">
              <a:solidFill>
                <a:schemeClr val="bg1"/>
              </a:solidFill>
              <a:effectLst>
                <a:outerShdw blurRad="38100" dist="38100" dir="2700000" algn="tl">
                  <a:srgbClr val="000000">
                    <a:alpha val="43137"/>
                  </a:srgbClr>
                </a:outerShdw>
              </a:effectLst>
              <a:latin typeface="Papyrus" panose="03070502060502030205" pitchFamily="66" charset="0"/>
            </a:endParaRPr>
          </a:p>
        </p:txBody>
      </p:sp>
    </p:spTree>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3" name="Marcador de texto 2"/>
          <p:cNvSpPr>
            <a:spLocks noGrp="1"/>
          </p:cNvSpPr>
          <p:nvPr>
            <p:ph type="body" sz="half" idx="2"/>
          </p:nvPr>
        </p:nvSpPr>
        <p:spPr>
          <a:xfrm>
            <a:off x="842963" y="1163638"/>
            <a:ext cx="10353675" cy="1141412"/>
          </a:xfrm>
        </p:spPr>
        <p:txBody>
          <a:bodyPr rtlCol="0">
            <a:normAutofit lnSpcReduction="10000"/>
          </a:bodyPr>
          <a:lstStyle/>
          <a:p>
            <a:pPr algn="just" fontAlgn="auto">
              <a:spcAft>
                <a:spcPts val="0"/>
              </a:spcAft>
              <a:buFont typeface="Arial" pitchFamily="34" charset="0"/>
              <a:buNone/>
              <a:defRPr/>
            </a:pPr>
            <a:r>
              <a:rPr lang="ca-ES" sz="2400" b="1" dirty="0" smtClean="0">
                <a:effectLst>
                  <a:outerShdw blurRad="38100" dist="38100" dir="2700000" algn="tl">
                    <a:srgbClr val="000000">
                      <a:alpha val="43137"/>
                    </a:srgbClr>
                  </a:outerShdw>
                </a:effectLst>
                <a:latin typeface="Papyrus" panose="03070502060502030205" pitchFamily="66" charset="0"/>
              </a:rPr>
              <a:t>Aleshores, a l’any 1972, una editorial anomenada tres i quatre, va considerar les pàgines d’Estellés, tan valuoses com el seu temps… i va començar a publicar la seua “Obra completa”. Sort? No senzillament esforç.</a:t>
            </a:r>
            <a:endParaRPr lang="ca-ES" sz="2400" b="1" dirty="0">
              <a:effectLst>
                <a:outerShdw blurRad="38100" dist="38100" dir="2700000" algn="tl">
                  <a:srgbClr val="000000">
                    <a:alpha val="43137"/>
                  </a:srgbClr>
                </a:outerShdw>
              </a:effectLst>
              <a:latin typeface="Papyrus" panose="03070502060502030205" pitchFamily="66" charset="0"/>
            </a:endParaRPr>
          </a:p>
        </p:txBody>
      </p:sp>
    </p:spTree>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78850" name="Marcador de texto 2"/>
          <p:cNvSpPr>
            <a:spLocks noGrp="1"/>
          </p:cNvSpPr>
          <p:nvPr>
            <p:ph type="body" sz="half" idx="2"/>
          </p:nvPr>
        </p:nvSpPr>
        <p:spPr>
          <a:xfrm>
            <a:off x="79375" y="995363"/>
            <a:ext cx="4964113" cy="5767387"/>
          </a:xfrm>
        </p:spPr>
        <p:txBody>
          <a:bodyPr/>
          <a:lstStyle/>
          <a:p>
            <a:pPr algn="just"/>
            <a:r>
              <a:rPr lang="ca-ES" sz="2000" smtClean="0">
                <a:solidFill>
                  <a:schemeClr val="bg1"/>
                </a:solidFill>
                <a:latin typeface="Papyrus" pitchFamily="66" charset="0"/>
              </a:rPr>
              <a:t>La llum torna a abraçar a Estellés i aquesta vegada no el vol soltar. Arriba la democràcia la porta que li donarà la veu infinita a Vicent, que li llevarà tots els límits que altres havien posat al seu camí. Ara res el pot parar, ni el foc, ni l’obscuritat, ni la por… i publica una gran quantitat de llibres amb llum pròpia que des de la llum interior d’Estellés il·luminaran el camí d’altres. Llibres com “El corb”, “Les cançons d’Ariadna”, “Manuscrits de Burjassot”, “Poemes preliminars” o “Cant a València” </a:t>
            </a:r>
          </a:p>
        </p:txBody>
      </p:sp>
    </p:spTree>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3" name="Marcador de texto 2"/>
          <p:cNvSpPr>
            <a:spLocks noGrp="1"/>
          </p:cNvSpPr>
          <p:nvPr>
            <p:ph type="body" sz="half" idx="2"/>
          </p:nvPr>
        </p:nvSpPr>
        <p:spPr>
          <a:xfrm>
            <a:off x="661988" y="2260600"/>
            <a:ext cx="10353675" cy="2139950"/>
          </a:xfrm>
        </p:spPr>
        <p:txBody>
          <a:bodyPr rtlCol="0">
            <a:normAutofit fontScale="92500" lnSpcReduction="20000"/>
          </a:bodyPr>
          <a:lstStyle/>
          <a:p>
            <a:pPr algn="just" fontAlgn="auto">
              <a:spcAft>
                <a:spcPts val="0"/>
              </a:spcAft>
              <a:buFont typeface="Arial" pitchFamily="34" charset="0"/>
              <a:buNone/>
              <a:defRPr/>
            </a:pPr>
            <a:r>
              <a:rPr lang="ca-ES" sz="2800" dirty="0" smtClean="0">
                <a:latin typeface="Papyrus" panose="03070502060502030205" pitchFamily="66" charset="0"/>
              </a:rPr>
              <a:t>Estellés va rebre nombrosos homenatges, quasi incomptables, en 1978, va rebre el Premi Lletra d’Or i el Premi d’Honor de les Lletres Catalanes, en 1984 li donaren, a més el Premi de les Lletres Valencianes, entre altres… es trobava al cim del món que se li antullava púrpura, des d’on veia coses que altres no veien, i que després mostrava a tots eixos cecs.</a:t>
            </a:r>
          </a:p>
        </p:txBody>
      </p:sp>
    </p:spTree>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3" name="Marcador de texto 2"/>
          <p:cNvSpPr>
            <a:spLocks noGrp="1"/>
          </p:cNvSpPr>
          <p:nvPr>
            <p:ph type="body" sz="half" idx="2"/>
          </p:nvPr>
        </p:nvSpPr>
        <p:spPr>
          <a:xfrm>
            <a:off x="1014413" y="914400"/>
            <a:ext cx="10353675" cy="2682875"/>
          </a:xfrm>
        </p:spPr>
        <p:txBody>
          <a:bodyPr rtlCol="0">
            <a:normAutofit/>
          </a:bodyPr>
          <a:lstStyle/>
          <a:p>
            <a:pPr fontAlgn="auto">
              <a:spcAft>
                <a:spcPts val="0"/>
              </a:spcAft>
              <a:buFont typeface="Arial" pitchFamily="34" charset="0"/>
              <a:buNone/>
              <a:defRPr/>
            </a:pPr>
            <a:r>
              <a:rPr lang="ca-ES" sz="2000" b="1" dirty="0" smtClean="0">
                <a:solidFill>
                  <a:schemeClr val="bg1"/>
                </a:solidFill>
                <a:effectLst>
                  <a:outerShdw blurRad="38100" dist="38100" dir="2700000" algn="tl">
                    <a:srgbClr val="000000">
                      <a:alpha val="43137"/>
                    </a:srgbClr>
                  </a:outerShdw>
                </a:effectLst>
                <a:latin typeface="Papyrus" panose="03070502060502030205" pitchFamily="66" charset="0"/>
              </a:rPr>
              <a:t>Vicent Andrés Estellés va morir a València</a:t>
            </a:r>
          </a:p>
          <a:p>
            <a:pPr fontAlgn="auto">
              <a:spcAft>
                <a:spcPts val="0"/>
              </a:spcAft>
              <a:buFont typeface="Arial" pitchFamily="34" charset="0"/>
              <a:buNone/>
              <a:defRPr/>
            </a:pPr>
            <a:r>
              <a:rPr lang="ca-ES" sz="2000" b="1" dirty="0" smtClean="0">
                <a:solidFill>
                  <a:schemeClr val="bg1"/>
                </a:solidFill>
                <a:effectLst>
                  <a:outerShdw blurRad="38100" dist="38100" dir="2700000" algn="tl">
                    <a:srgbClr val="000000">
                      <a:alpha val="43137"/>
                    </a:srgbClr>
                  </a:outerShdw>
                </a:effectLst>
                <a:latin typeface="Papyrus" panose="03070502060502030205" pitchFamily="66" charset="0"/>
              </a:rPr>
              <a:t>el 27 de març del 1993.</a:t>
            </a:r>
          </a:p>
          <a:p>
            <a:pPr fontAlgn="auto">
              <a:spcAft>
                <a:spcPts val="0"/>
              </a:spcAft>
              <a:buFont typeface="Arial" pitchFamily="34" charset="0"/>
              <a:buNone/>
              <a:defRPr/>
            </a:pPr>
            <a:r>
              <a:rPr lang="ca-ES" sz="2000" b="1" dirty="0" smtClean="0">
                <a:solidFill>
                  <a:schemeClr val="bg1"/>
                </a:solidFill>
                <a:effectLst>
                  <a:outerShdw blurRad="38100" dist="38100" dir="2700000" algn="tl">
                    <a:srgbClr val="000000">
                      <a:alpha val="43137"/>
                    </a:srgbClr>
                  </a:outerShdw>
                </a:effectLst>
                <a:latin typeface="Papyrus" panose="03070502060502030205" pitchFamily="66" charset="0"/>
              </a:rPr>
              <a:t>Però, ni el seu arbre va ser talat, </a:t>
            </a:r>
          </a:p>
          <a:p>
            <a:pPr fontAlgn="auto">
              <a:spcAft>
                <a:spcPts val="0"/>
              </a:spcAft>
              <a:buFont typeface="Arial" pitchFamily="34" charset="0"/>
              <a:buNone/>
              <a:defRPr/>
            </a:pPr>
            <a:r>
              <a:rPr lang="ca-ES" sz="2000" b="1" dirty="0" smtClean="0">
                <a:solidFill>
                  <a:schemeClr val="bg1"/>
                </a:solidFill>
                <a:effectLst>
                  <a:outerShdw blurRad="38100" dist="38100" dir="2700000" algn="tl">
                    <a:srgbClr val="000000">
                      <a:alpha val="43137"/>
                    </a:srgbClr>
                  </a:outerShdw>
                </a:effectLst>
                <a:latin typeface="Papyrus" panose="03070502060502030205" pitchFamily="66" charset="0"/>
              </a:rPr>
              <a:t>ni el seu camí es va fragmentar,</a:t>
            </a:r>
          </a:p>
          <a:p>
            <a:pPr fontAlgn="auto">
              <a:spcAft>
                <a:spcPts val="0"/>
              </a:spcAft>
              <a:buFont typeface="Arial" pitchFamily="34" charset="0"/>
              <a:buNone/>
              <a:defRPr/>
            </a:pPr>
            <a:r>
              <a:rPr lang="ca-ES" sz="2000" b="1" dirty="0" smtClean="0">
                <a:solidFill>
                  <a:schemeClr val="bg1"/>
                </a:solidFill>
                <a:effectLst>
                  <a:outerShdw blurRad="38100" dist="38100" dir="2700000" algn="tl">
                    <a:srgbClr val="000000">
                      <a:alpha val="43137"/>
                    </a:srgbClr>
                  </a:outerShdw>
                </a:effectLst>
                <a:latin typeface="Papyrus" panose="03070502060502030205" pitchFamily="66" charset="0"/>
              </a:rPr>
              <a:t>NI LA SEUA LLUM  ES VA  APAGAR,</a:t>
            </a:r>
          </a:p>
          <a:p>
            <a:pPr fontAlgn="auto">
              <a:spcAft>
                <a:spcPts val="0"/>
              </a:spcAft>
              <a:buFont typeface="Arial" pitchFamily="34" charset="0"/>
              <a:buNone/>
              <a:defRPr/>
            </a:pPr>
            <a:r>
              <a:rPr lang="ca-ES" sz="2000" b="1" dirty="0" smtClean="0">
                <a:solidFill>
                  <a:srgbClr val="FFFF66"/>
                </a:solidFill>
                <a:effectLst>
                  <a:outerShdw blurRad="38100" dist="38100" dir="2700000" algn="tl">
                    <a:srgbClr val="000000">
                      <a:alpha val="43137"/>
                    </a:srgbClr>
                  </a:outerShdw>
                </a:effectLst>
                <a:latin typeface="Papyrus" panose="03070502060502030205" pitchFamily="66" charset="0"/>
              </a:rPr>
              <a:t>i, encara hui segueix encesa</a:t>
            </a:r>
          </a:p>
        </p:txBody>
      </p:sp>
    </p:spTree>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3" name="Marcador de texto 2"/>
          <p:cNvSpPr>
            <a:spLocks noGrp="1"/>
          </p:cNvSpPr>
          <p:nvPr>
            <p:ph type="body" sz="half" idx="2"/>
          </p:nvPr>
        </p:nvSpPr>
        <p:spPr>
          <a:xfrm>
            <a:off x="963613" y="1495425"/>
            <a:ext cx="10353675" cy="1900238"/>
          </a:xfrm>
        </p:spPr>
        <p:txBody>
          <a:bodyPr rtlCol="0">
            <a:normAutofit lnSpcReduction="10000"/>
          </a:bodyPr>
          <a:lstStyle/>
          <a:p>
            <a:pPr fontAlgn="auto">
              <a:spcAft>
                <a:spcPts val="0"/>
              </a:spcAft>
              <a:buFont typeface="Arial" pitchFamily="34" charset="0"/>
              <a:buNone/>
              <a:defRPr/>
            </a:pPr>
            <a:r>
              <a:rPr lang="ca-ES" sz="2400" b="1" dirty="0" smtClean="0">
                <a:solidFill>
                  <a:srgbClr val="A40000"/>
                </a:solidFill>
                <a:effectLst>
                  <a:outerShdw blurRad="38100" dist="38100" dir="2700000" algn="tl">
                    <a:srgbClr val="000000">
                      <a:alpha val="43137"/>
                    </a:srgbClr>
                  </a:outerShdw>
                </a:effectLst>
                <a:latin typeface="Papyrus" panose="03070502060502030205" pitchFamily="66" charset="0"/>
              </a:rPr>
              <a:t>Encara hui la seua literatura, cau sobre nosaltres, la literatura que ens fa recordar, sentir, anel.lar, sospirar… la literatura d’un home que va fer tot el possible per ASUMIR, per a que ASUMIREM.</a:t>
            </a:r>
          </a:p>
          <a:p>
            <a:pPr fontAlgn="auto">
              <a:spcAft>
                <a:spcPts val="0"/>
              </a:spcAft>
              <a:buFont typeface="Arial" pitchFamily="34" charset="0"/>
              <a:buNone/>
              <a:defRPr/>
            </a:pPr>
            <a:r>
              <a:rPr lang="ca-ES" sz="2400" b="1" dirty="0" smtClean="0">
                <a:solidFill>
                  <a:srgbClr val="A40000"/>
                </a:solidFill>
                <a:effectLst>
                  <a:outerShdw blurRad="38100" dist="38100" dir="2700000" algn="tl">
                    <a:srgbClr val="000000">
                      <a:alpha val="43137"/>
                    </a:srgbClr>
                  </a:outerShdw>
                </a:effectLst>
                <a:latin typeface="Papyrus" panose="03070502060502030205" pitchFamily="66" charset="0"/>
              </a:rPr>
              <a:t>Gràcies Vicent Andrés Estellés.</a:t>
            </a:r>
          </a:p>
          <a:p>
            <a:pPr fontAlgn="auto">
              <a:spcAft>
                <a:spcPts val="0"/>
              </a:spcAft>
              <a:buFont typeface="Arial" pitchFamily="34" charset="0"/>
              <a:buNone/>
              <a:defRPr/>
            </a:pPr>
            <a:r>
              <a:rPr lang="ca-ES" sz="2400" b="1" dirty="0" smtClean="0">
                <a:solidFill>
                  <a:srgbClr val="A40000"/>
                </a:solidFill>
                <a:effectLst>
                  <a:outerShdw blurRad="38100" dist="38100" dir="2700000" algn="tl">
                    <a:srgbClr val="000000">
                      <a:alpha val="43137"/>
                    </a:srgbClr>
                  </a:outerShdw>
                </a:effectLst>
                <a:latin typeface="Papyrus" panose="03070502060502030205" pitchFamily="66" charset="0"/>
              </a:rPr>
              <a:t>De part del teu poble, ara un tant més fastidiat.</a:t>
            </a:r>
          </a:p>
          <a:p>
            <a:pPr fontAlgn="auto">
              <a:spcAft>
                <a:spcPts val="0"/>
              </a:spcAft>
              <a:buFont typeface="Arial" pitchFamily="34" charset="0"/>
              <a:buNone/>
              <a:defRPr/>
            </a:pPr>
            <a:endParaRPr lang="ca-ES" sz="2400" b="1" dirty="0">
              <a:solidFill>
                <a:srgbClr val="A40000"/>
              </a:solidFill>
              <a:effectLst>
                <a:outerShdw blurRad="38100" dist="38100" dir="2700000" algn="tl">
                  <a:srgbClr val="000000">
                    <a:alpha val="43137"/>
                  </a:srgbClr>
                </a:outerShdw>
              </a:effectLst>
              <a:latin typeface="Papyrus" panose="03070502060502030205" pitchFamily="66" charset="0"/>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4294967295"/>
          </p:nvPr>
        </p:nvSpPr>
        <p:spPr>
          <a:xfrm>
            <a:off x="0" y="3390900"/>
            <a:ext cx="10972800" cy="3238500"/>
          </a:xfrm>
        </p:spPr>
        <p:txBody>
          <a:bodyPr/>
          <a:lstStyle/>
          <a:p>
            <a:pPr marL="0" indent="0" algn="just" fontAlgn="auto">
              <a:spcAft>
                <a:spcPts val="0"/>
              </a:spcAft>
              <a:buFont typeface="Arial" pitchFamily="34" charset="0"/>
              <a:buNone/>
              <a:defRPr/>
            </a:pPr>
            <a:r>
              <a:rPr lang="ca-ES" sz="2800" dirty="0" smtClean="0">
                <a:latin typeface="Papyrus" panose="03070502060502030205" pitchFamily="66" charset="0"/>
              </a:rPr>
              <a:t>Pot ser que una nit com aquesta, en la que planetes satèl·lits i estreles viatgen en pau, pot ser que amb una lluna tan majestuosa, nasquera a Burjassot, a 4 de setembre de 1924, una altra criatura humilment majestuosa i majestuosament humil, amb un nom tan quotidià com Vicent</a:t>
            </a:r>
            <a:r>
              <a:rPr lang="es-ES" sz="2800" dirty="0" smtClean="0">
                <a:latin typeface="Papyrus" panose="03070502060502030205" pitchFamily="66" charset="0"/>
              </a:rPr>
              <a:t>.</a:t>
            </a:r>
            <a:endParaRPr lang="es-ES" sz="2800" dirty="0">
              <a:latin typeface="Papyrus" panose="03070502060502030205" pitchFamily="66" charset="0"/>
            </a:endParaRPr>
          </a:p>
        </p:txBody>
      </p:sp>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4400" y="2127250"/>
            <a:ext cx="10355263" cy="2511425"/>
          </a:xfrm>
        </p:spPr>
        <p:txBody>
          <a:bodyPr/>
          <a:lstStyle/>
          <a:p>
            <a:pPr fontAlgn="auto">
              <a:spcAft>
                <a:spcPts val="0"/>
              </a:spcAft>
              <a:defRPr/>
            </a:pPr>
            <a:r>
              <a:rPr lang="es-ES" sz="6000" cap="none" dirty="0" smtClean="0">
                <a:latin typeface="Edwardian Script ITC" panose="030303020407070D0804" pitchFamily="66" charset="0"/>
              </a:rPr>
              <a:t>Paula Zanón Simarro</a:t>
            </a:r>
            <a:br>
              <a:rPr lang="es-ES" sz="6000" cap="none" dirty="0" smtClean="0">
                <a:latin typeface="Edwardian Script ITC" panose="030303020407070D0804" pitchFamily="66" charset="0"/>
              </a:rPr>
            </a:br>
            <a:r>
              <a:rPr lang="es-ES" sz="6000" cap="none" dirty="0" smtClean="0">
                <a:latin typeface="Edwardian Script ITC" panose="030303020407070D0804" pitchFamily="66" charset="0"/>
              </a:rPr>
              <a:t>2ºA.</a:t>
            </a:r>
            <a:endParaRPr lang="es-ES" sz="6000" cap="none" dirty="0">
              <a:latin typeface="Edwardian Script ITC" panose="030303020407070D0804" pitchFamily="66" charset="0"/>
            </a:endParaRPr>
          </a:p>
        </p:txBody>
      </p:sp>
    </p:spTree>
  </p:cSld>
  <p:clrMapOvr>
    <a:masterClrMapping/>
  </p:clrMapOvr>
  <p:transition spd="slow">
    <p:split orient="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Imagen 1"/>
          <p:cNvPicPr>
            <a:picLocks noChangeAspect="1"/>
          </p:cNvPicPr>
          <p:nvPr/>
        </p:nvPicPr>
        <p:blipFill>
          <a:blip r:embed="rId2"/>
          <a:srcRect/>
          <a:stretch>
            <a:fillRect/>
          </a:stretch>
        </p:blipFill>
        <p:spPr bwMode="auto">
          <a:xfrm>
            <a:off x="2867025" y="1971675"/>
            <a:ext cx="6515100" cy="4886325"/>
          </a:xfrm>
          <a:prstGeom prst="rect">
            <a:avLst/>
          </a:prstGeom>
          <a:noFill/>
          <a:ln w="9525">
            <a:noFill/>
            <a:miter lim="800000"/>
            <a:headEnd/>
            <a:tailEnd/>
          </a:ln>
        </p:spPr>
      </p:pic>
      <p:sp>
        <p:nvSpPr>
          <p:cNvPr id="3" name="Título 2"/>
          <p:cNvSpPr>
            <a:spLocks noGrp="1"/>
          </p:cNvSpPr>
          <p:nvPr>
            <p:ph type="title"/>
          </p:nvPr>
        </p:nvSpPr>
        <p:spPr>
          <a:xfrm>
            <a:off x="914400" y="200025"/>
            <a:ext cx="10353675" cy="1628775"/>
          </a:xfrm>
        </p:spPr>
        <p:txBody>
          <a:bodyPr/>
          <a:lstStyle/>
          <a:p>
            <a:pPr algn="just" fontAlgn="auto">
              <a:spcAft>
                <a:spcPts val="0"/>
              </a:spcAft>
              <a:defRPr/>
            </a:pPr>
            <a:r>
              <a:rPr lang="ca-ES" sz="2000" cap="none" dirty="0" smtClean="0">
                <a:latin typeface="Papyrus" panose="03070502060502030205" pitchFamily="66" charset="0"/>
                <a:cs typeface="Andalus" panose="02020603050405020304" pitchFamily="18" charset="-78"/>
              </a:rPr>
              <a:t>Vicent, era fill doncs del Forner del poble. Mentre el seu pare s’endinsava en el foc més profund de l seu ofici, Vicent optava per aquell foc que encara que es un foc d’aigua, enlluerna, calfa, i crema igual o inclòs més que qualsevol altre foc… la literatura. Vicent, des de la seua infància més dolça i acaramel·lada era un gran amant dels llibres, tant que es podria dir que va nàixer amb un llibre baix el braç. </a:t>
            </a:r>
            <a:endParaRPr lang="ca-ES" sz="2000" cap="none" dirty="0">
              <a:latin typeface="Papyrus" panose="03070502060502030205" pitchFamily="66" charset="0"/>
              <a:cs typeface="Andalus" panose="02020603050405020304" pitchFamily="18" charset="-78"/>
            </a:endParaRPr>
          </a:p>
        </p:txBody>
      </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half" idx="2"/>
          </p:nvPr>
        </p:nvSpPr>
        <p:spPr>
          <a:xfrm>
            <a:off x="504825" y="104775"/>
            <a:ext cx="11220450" cy="3124200"/>
          </a:xfrm>
        </p:spPr>
        <p:txBody>
          <a:bodyPr>
            <a:normAutofit fontScale="85000" lnSpcReduction="10000"/>
          </a:bodyPr>
          <a:lstStyle/>
          <a:p>
            <a:pPr algn="just" fontAlgn="auto">
              <a:spcAft>
                <a:spcPts val="0"/>
              </a:spcAft>
              <a:buFont typeface="Arial" panose="020B0604020202020204" pitchFamily="34" charset="0"/>
              <a:buNone/>
              <a:defRPr/>
            </a:pPr>
            <a:r>
              <a:rPr lang="ca-ES" sz="2000" dirty="0" smtClean="0">
                <a:latin typeface="Papyrus" panose="03070502060502030205" pitchFamily="66" charset="0"/>
              </a:rPr>
              <a:t>Però com que tota passió té el seu fi, a Vicent que ja havia intimat amb la literatura, que també havia acceptat la seua amistat, a Vicent que sols sent un noi llepó i sonrossat, a Vicent que ja escrivia les seues pròpies obres de teatre, que ja havia creat el seu propi món en el que subsistir… li arravataren aqueta passió infantil. Qui? L’egoisme d’uns i la covardia d’altres. Quan Vicent tenia dotze anys, al 1936, va esclatar la Guerra Civil Espanyola, l’enemic que el separà de les seues fantasies i il·lusions. Per sort la família de Vicent, a diferencia de moltes altres famílies (afortunades unes i no tant altres) no va ser exiliada, però el final de la guerra ho canvia tot… El mateix foc a la llum del qual havia nascut, el mateix foc amb el que havia conviscut, eixe mateix estava assassinant històries no contades i acalladles a la força, que atrapades en llames i devorades per elles passaren a una vida millor, pot ser la vida que mereixien… i abandonaren a Vicent massa prompte, a Vicent que ni amb les seues llàgrimes sinceres i innocents de noi sincer i innocent no van ser capaces d’apagar al carronyaire enlluernat.</a:t>
            </a:r>
            <a:endParaRPr lang="ca-ES" sz="2000" dirty="0">
              <a:latin typeface="Papyrus" panose="03070502060502030205" pitchFamily="66" charset="0"/>
            </a:endParaRPr>
          </a:p>
        </p:txBody>
      </p:sp>
      <p:pic>
        <p:nvPicPr>
          <p:cNvPr id="66562" name="Imagen 4"/>
          <p:cNvPicPr>
            <a:picLocks noChangeAspect="1"/>
          </p:cNvPicPr>
          <p:nvPr/>
        </p:nvPicPr>
        <p:blipFill>
          <a:blip r:embed="rId2"/>
          <a:srcRect/>
          <a:stretch>
            <a:fillRect/>
          </a:stretch>
        </p:blipFill>
        <p:spPr bwMode="auto">
          <a:xfrm>
            <a:off x="1471613" y="3228975"/>
            <a:ext cx="5068887" cy="329565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t="-11000" r="-5000" b="-11000"/>
          </a:stretch>
        </a:blipFill>
        <a:effectLst/>
      </p:bgPr>
    </p:bg>
    <p:spTree>
      <p:nvGrpSpPr>
        <p:cNvPr id="1" name=""/>
        <p:cNvGrpSpPr/>
        <p:nvPr/>
      </p:nvGrpSpPr>
      <p:grpSpPr>
        <a:xfrm>
          <a:off x="0" y="0"/>
          <a:ext cx="0" cy="0"/>
          <a:chOff x="0" y="0"/>
          <a:chExt cx="0" cy="0"/>
        </a:xfrm>
      </p:grpSpPr>
      <p:sp>
        <p:nvSpPr>
          <p:cNvPr id="67586" name="Título 5"/>
          <p:cNvSpPr>
            <a:spLocks noGrp="1"/>
          </p:cNvSpPr>
          <p:nvPr>
            <p:ph type="ctrTitle"/>
          </p:nvPr>
        </p:nvSpPr>
        <p:spPr>
          <a:xfrm>
            <a:off x="361950" y="261938"/>
            <a:ext cx="5495925" cy="4581525"/>
          </a:xfrm>
        </p:spPr>
        <p:txBody>
          <a:bodyPr/>
          <a:lstStyle/>
          <a:p>
            <a:pPr algn="just"/>
            <a:r>
              <a:rPr lang="ca-ES" sz="2400" smtClean="0">
                <a:solidFill>
                  <a:srgbClr val="A40000"/>
                </a:solidFill>
                <a:latin typeface="Papyrus" pitchFamily="66" charset="0"/>
              </a:rPr>
              <a:t>D</a:t>
            </a:r>
            <a:r>
              <a:rPr lang="ca-ES" sz="2400" b="1" smtClean="0">
                <a:solidFill>
                  <a:srgbClr val="A40000"/>
                </a:solidFill>
                <a:latin typeface="Papyrus" pitchFamily="66" charset="0"/>
              </a:rPr>
              <a:t>esprés de la guerra, com si realitzara una venjança passiva per tots aquells amics víctimes del foc manat per l’odi i la ignorància, Vicent va continuar escrivint poemes, molts inspirats en les seues vivències, i va fer moltes altres coses… com treballar de forner, ordenança, d’orfebre i es va interessar també per la mecanografia, un pas més amb la avançada relació amb la literatura, que orgullosa i alegre la inspiració a Vicent atorgava.</a:t>
            </a:r>
          </a:p>
        </p:txBody>
      </p:sp>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3" name="Marcador de contenido 2"/>
          <p:cNvSpPr>
            <a:spLocks noGrp="1"/>
          </p:cNvSpPr>
          <p:nvPr>
            <p:ph idx="1"/>
          </p:nvPr>
        </p:nvSpPr>
        <p:spPr>
          <a:xfrm>
            <a:off x="981075" y="2139950"/>
            <a:ext cx="10972800" cy="3814763"/>
          </a:xfrm>
        </p:spPr>
        <p:txBody>
          <a:bodyPr rtlCol="0">
            <a:normAutofit/>
          </a:bodyPr>
          <a:lstStyle/>
          <a:p>
            <a:pPr marL="0" indent="0" algn="just" fontAlgn="auto">
              <a:spcAft>
                <a:spcPts val="0"/>
              </a:spcAft>
              <a:buFont typeface="Arial" pitchFamily="34" charset="0"/>
              <a:buNone/>
              <a:defRPr/>
            </a:pPr>
            <a:r>
              <a:rPr lang="es-ES" dirty="0" smtClean="0"/>
              <a:t>  </a:t>
            </a:r>
            <a:r>
              <a:rPr lang="es-ES" sz="2800" dirty="0" smtClean="0">
                <a:latin typeface="Papyrus" panose="03070502060502030205" pitchFamily="66" charset="0"/>
              </a:rPr>
              <a:t>  </a:t>
            </a:r>
            <a:r>
              <a:rPr lang="ca-ES" sz="2800" dirty="0" smtClean="0">
                <a:solidFill>
                  <a:schemeClr val="bg1"/>
                </a:solidFill>
                <a:effectLst>
                  <a:outerShdw blurRad="38100" dist="38100" dir="2700000" algn="tl">
                    <a:srgbClr val="000000">
                      <a:alpha val="43137"/>
                    </a:srgbClr>
                  </a:outerShdw>
                </a:effectLst>
                <a:latin typeface="Papyrus" panose="03070502060502030205" pitchFamily="66" charset="0"/>
              </a:rPr>
              <a:t>A tant va arribar l’admiració de la literatura per Vicent, i la devoció de Vicent cap a la literatura, que junts van aconseguir aquell lloc que als dos els quedava com el més blanc i cenyit guant de cotó. En 1942, publica el seu primer article al diari “Jornada”, i després de moltes i molt pesades gestions, aconsegueix una beca per a anar a estudiar periodisme a Madrid… tot és un camí de roses per a Estellés que passeja descalç per totes elles sense punxar-se. Però, es </a:t>
            </a:r>
            <a:r>
              <a:rPr lang="ca-ES" sz="4800" dirty="0" smtClean="0">
                <a:solidFill>
                  <a:schemeClr val="bg1"/>
                </a:solidFill>
                <a:effectLst>
                  <a:outerShdw blurRad="38100" dist="38100" dir="2700000" algn="tl">
                    <a:srgbClr val="000000">
                      <a:alpha val="43137"/>
                    </a:srgbClr>
                  </a:outerShdw>
                </a:effectLst>
                <a:latin typeface="Papyrus" panose="03070502060502030205" pitchFamily="66" charset="0"/>
              </a:rPr>
              <a:t>cremarà?</a:t>
            </a:r>
            <a:endParaRPr lang="ca-ES" sz="4000" dirty="0">
              <a:solidFill>
                <a:schemeClr val="bg1"/>
              </a:solidFill>
              <a:effectLst>
                <a:outerShdw blurRad="38100" dist="38100" dir="2700000" algn="tl">
                  <a:srgbClr val="000000">
                    <a:alpha val="43137"/>
                  </a:srgbClr>
                </a:outerShdw>
              </a:effectLst>
            </a:endParaRPr>
          </a:p>
        </p:txBody>
      </p:sp>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ítulo 1"/>
          <p:cNvSpPr>
            <a:spLocks noGrp="1"/>
          </p:cNvSpPr>
          <p:nvPr>
            <p:ph type="title"/>
          </p:nvPr>
        </p:nvSpPr>
        <p:spPr bwMode="auto">
          <a:xfrm>
            <a:off x="914400" y="471488"/>
            <a:ext cx="10353675" cy="3176587"/>
          </a:xfrm>
        </p:spPr>
        <p:txBody>
          <a:bodyPr wrap="square" numCol="1" anchorCtr="0" compatLnSpc="1">
            <a:prstTxWarp prst="textNoShape">
              <a:avLst/>
            </a:prstTxWarp>
          </a:bodyPr>
          <a:lstStyle/>
          <a:p>
            <a:pPr algn="just"/>
            <a:r>
              <a:rPr lang="ca-ES" sz="2800" b="0" cap="none" smtClean="0">
                <a:effectLst/>
                <a:latin typeface="Papyrus" pitchFamily="66" charset="0"/>
              </a:rPr>
              <a:t>En 1945, el camí gloriós de Vicent es fa fosc, ara li han apagat aquella llum que li servia de guia incondicionalment, i a fosques ha d'anar-se'n a Navarra per a fer el servei militar. No obstant això i encara amb la llum apagada, Vicent segueix escrivint poemes, el consideren boig per escriure en un idioma que sembla de llunàtics, però Vicent sols és un adicte de la paraula escrita, que busca el negre sobre blanc però sols veu negre.</a:t>
            </a:r>
          </a:p>
        </p:txBody>
      </p:sp>
    </p:spTree>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ítulo 1"/>
          <p:cNvSpPr>
            <a:spLocks noGrp="1"/>
          </p:cNvSpPr>
          <p:nvPr>
            <p:ph type="title"/>
          </p:nvPr>
        </p:nvSpPr>
        <p:spPr bwMode="auto">
          <a:xfrm>
            <a:off x="930275" y="3760788"/>
            <a:ext cx="10356850" cy="2605087"/>
          </a:xfrm>
        </p:spPr>
        <p:txBody>
          <a:bodyPr wrap="square" numCol="1" anchorCtr="0" compatLnSpc="1">
            <a:prstTxWarp prst="textNoShape">
              <a:avLst/>
            </a:prstTxWarp>
          </a:bodyPr>
          <a:lstStyle/>
          <a:p>
            <a:pPr algn="just"/>
            <a:r>
              <a:rPr lang="ca-ES" sz="2000" b="0" cap="none" smtClean="0">
                <a:effectLst/>
                <a:latin typeface="Papyrus" pitchFamily="66" charset="0"/>
              </a:rPr>
              <a:t> Una porta s'obriria davant Estellés, una porta darrere la qual possiblement es trovara la llum… sols tenia que empentar-la amb suavitat. Mitjançant la porta lluminosa Vicent tornà a València l’any 1948, on prompte entrà a treballar en la redacció del diari “Las Provincias”. Darrere d’eixa porta Vicent es retrobà amb la seua amiga i companyera perduda, la literatura, amb la qual es va jurar eterna lleialtat. Amb aquests nucs de fidelitat en l’any 1953, Vicent acostumat ja a la llum, i fent servir la il·luminació que li atorgava, va publicar el seu primer llibre “Ciutat a cau d’orella”, en la que plasma el seu crit i el lloc des del que el fa: des del poble. Però ja no sols compta amb la flama de la literatura, sinó que compta amb les peretes d’altres escriptors i poetes, altres adictes a la prosa i el vers valencià. Ara té amics Intel·lectuals preocupats per la defensa de la llengua valenciana.</a:t>
            </a:r>
          </a:p>
        </p:txBody>
      </p:sp>
      <p:pic>
        <p:nvPicPr>
          <p:cNvPr id="70658" name="Marcador de contenido 3"/>
          <p:cNvPicPr>
            <a:picLocks noGrp="1" noChangeAspect="1"/>
          </p:cNvPicPr>
          <p:nvPr>
            <p:ph idx="4294967295"/>
          </p:nvPr>
        </p:nvPicPr>
        <p:blipFill>
          <a:blip r:embed="rId3"/>
          <a:srcRect/>
          <a:stretch>
            <a:fillRect/>
          </a:stretch>
        </p:blipFill>
        <p:spPr bwMode="auto">
          <a:xfrm>
            <a:off x="0" y="95250"/>
            <a:ext cx="7085013" cy="3227388"/>
          </a:xfrm>
        </p:spPr>
      </p:pic>
      <p:pic>
        <p:nvPicPr>
          <p:cNvPr id="3" name="Shape">
            <a:hlinkClick r:id="" action="ppaction://media"/>
          </p:cNvPr>
          <p:cNvPicPr>
            <a:picLocks noRot="1" noChangeAspect="1"/>
          </p:cNvPicPr>
          <p:nvPr>
            <a:audioFile r:link="rId1"/>
          </p:nvPr>
        </p:nvPicPr>
        <p:blipFill>
          <a:blip r:embed="rId4"/>
          <a:srcRect/>
          <a:stretch>
            <a:fillRect/>
          </a:stretch>
        </p:blipFill>
        <p:spPr bwMode="auto">
          <a:xfrm>
            <a:off x="5851525" y="3184525"/>
            <a:ext cx="487363" cy="487363"/>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54878" numSld="999" showWhenStopped="0">
                <p:cTn id="7" repeatCount="indefinite"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Marcador de texto 2"/>
          <p:cNvSpPr>
            <a:spLocks noGrp="1"/>
          </p:cNvSpPr>
          <p:nvPr>
            <p:ph type="body" sz="half" idx="2"/>
          </p:nvPr>
        </p:nvSpPr>
        <p:spPr>
          <a:xfrm>
            <a:off x="471488" y="69850"/>
            <a:ext cx="10353675" cy="1677988"/>
          </a:xfrm>
        </p:spPr>
        <p:txBody>
          <a:bodyPr/>
          <a:lstStyle/>
          <a:p>
            <a:r>
              <a:rPr lang="ca-ES" smtClean="0">
                <a:solidFill>
                  <a:schemeClr val="bg1"/>
                </a:solidFill>
                <a:latin typeface="Papyrus" pitchFamily="66" charset="0"/>
              </a:rPr>
              <a:t>El que no esperaven, ni la literatura, ni Vicent, era el topar-se amb altre obstacle perillós que encara així podria convertir-se en aliat d'ambdós… una nova flama, una nova llum i una nova inspiració s’obrien pas ara al cor d’Estellés: </a:t>
            </a:r>
            <a:r>
              <a:rPr lang="ca-ES" sz="2800" smtClean="0">
                <a:solidFill>
                  <a:srgbClr val="C00000"/>
                </a:solidFill>
                <a:latin typeface="Papyrus" pitchFamily="66" charset="0"/>
              </a:rPr>
              <a:t>L’AMOR</a:t>
            </a:r>
            <a:r>
              <a:rPr lang="ca-ES" smtClean="0">
                <a:solidFill>
                  <a:schemeClr val="bg1"/>
                </a:solidFill>
                <a:latin typeface="Papyrus" pitchFamily="66" charset="0"/>
              </a:rPr>
              <a:t>   </a:t>
            </a:r>
          </a:p>
        </p:txBody>
      </p:sp>
    </p:spTree>
  </p:cSld>
  <p:clrMapOvr>
    <a:masterClrMapping/>
  </p:clrMapOvr>
  <p:transition spd="slow">
    <p:fade/>
  </p:transition>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City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 xmlns:thm15="http://schemas.microsoft.com/office/thememl/2012/main" name="Damask" id="{F9A299A0-33D0-4E0F-9F3F-7163E3744208}" vid="{746EEEEA-FB6A-406B-B510-531588D54811}"/>
    </a:ext>
  </a:extLst>
</a:theme>
</file>

<file path=ppt/theme/theme3.xml><?xml version="1.0" encoding="utf-8"?>
<a:theme xmlns:a="http://schemas.openxmlformats.org/drawingml/2006/main" name="Amor en las manos es posib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 xmlns:thm15="http://schemas.microsoft.com/office/thememl/2012/main" name="Damask" id="{F9A299A0-33D0-4E0F-9F3F-7163E3744208}" vid="{746EEEEA-FB6A-406B-B510-531588D54811}"/>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TC104033921[[fn=Damasco]]</Template>
  <TotalTime>402</TotalTime>
  <Words>1436</Words>
  <Application>Microsoft Office PowerPoint</Application>
  <PresentationFormat>Personalizado</PresentationFormat>
  <Paragraphs>27</Paragraphs>
  <Slides>20</Slides>
  <Notes>1</Notes>
  <HiddenSlides>0</HiddenSlides>
  <MMClips>2</MMClips>
  <ScaleCrop>false</ScaleCrop>
  <HeadingPairs>
    <vt:vector size="6" baseType="variant">
      <vt:variant>
        <vt:lpstr>Fuentes usadas</vt:lpstr>
      </vt:variant>
      <vt:variant>
        <vt:i4>9</vt:i4>
      </vt:variant>
      <vt:variant>
        <vt:lpstr>Plantilla de diseño</vt:lpstr>
      </vt:variant>
      <vt:variant>
        <vt:i4>7</vt:i4>
      </vt:variant>
      <vt:variant>
        <vt:lpstr>Títulos de diapositiva</vt:lpstr>
      </vt:variant>
      <vt:variant>
        <vt:i4>20</vt:i4>
      </vt:variant>
    </vt:vector>
  </HeadingPairs>
  <TitlesOfParts>
    <vt:vector size="36" baseType="lpstr">
      <vt:lpstr>Calibri</vt:lpstr>
      <vt:lpstr>Arial</vt:lpstr>
      <vt:lpstr>Bookman Old Style</vt:lpstr>
      <vt:lpstr>Rockwell</vt:lpstr>
      <vt:lpstr>French Script MT</vt:lpstr>
      <vt:lpstr>Papyrus</vt:lpstr>
      <vt:lpstr>Andalus</vt:lpstr>
      <vt:lpstr>Blackadder ITC</vt:lpstr>
      <vt:lpstr>Edwardian Script ITC</vt:lpstr>
      <vt:lpstr>City Template</vt:lpstr>
      <vt:lpstr>1_Damask</vt:lpstr>
      <vt:lpstr>Amor en las manos es posible</vt:lpstr>
      <vt:lpstr>Damask</vt:lpstr>
      <vt:lpstr>City Template</vt:lpstr>
      <vt:lpstr>1_Damask</vt:lpstr>
      <vt:lpstr>Damask</vt:lpstr>
      <vt:lpstr>VICENT ANDRÉS ESTELLÉS</vt:lpstr>
      <vt:lpstr>Diapositiva 2</vt:lpstr>
      <vt:lpstr>Vicent, era fill doncs del Forner del poble. Mentre el seu pare s’endinsava en el foc més profund de l seu ofici, Vicent optava per aquell foc que encara que es un foc d’aigua, enlluerna, calfa, i crema igual o inclòs més que qualsevol altre foc… la literatura. Vicent, des de la seua infància més dolça i acaramel·lada era un gran amant dels llibres, tant que es podria dir que va nàixer amb un llibre baix el braç. </vt:lpstr>
      <vt:lpstr>Diapositiva 4</vt:lpstr>
      <vt:lpstr>Després de la guerra, com si realitzara una venjança passiva per tots aquells amics víctimes del foc manat per l’odi i la ignorància, Vicent va continuar escrivint poemes, molts inspirats en les seues vivències, i va fer moltes altres coses… com treballar de forner, ordenança, d’orfebre i es va interessar també per la mecanografia, un pas més amb la avançada relació amb la literatura, que orgullosa i alegre la inspiració a Vicent atorgava.</vt:lpstr>
      <vt:lpstr>Diapositiva 6</vt:lpstr>
      <vt:lpstr>En 1945, el camí gloriós de Vicent es fa fosc, ara li han apagat aquella llum que li servia de guia incondicionalment, i a fosques ha d'anar-se'n a Navarra per a fer el servei militar. No obstant això i encara amb la llum apagada, Vicent segueix escrivint poemes, el consideren boig per escriure en un idioma que sembla de llunàtics, però Vicent sols és un adicte de la paraula escrita, que busca el negre sobre blanc però sols veu negre.</vt:lpstr>
      <vt:lpstr> Una porta s'obriria davant Estellés, una porta darrere la qual possiblement es trovara la llum… sols tenia que empentar-la amb suavitat. Mitjançant la porta lluminosa Vicent tornà a València l’any 1948, on prompte entrà a treballar en la redacció del diari “Las Provincias”. Darrere d’eixa porta Vicent es retrobà amb la seua amiga i companyera perduda, la literatura, amb la qual es va jurar eterna lleialtat. Amb aquests nucs de fidelitat en l’any 1953, Vicent acostumat ja a la llum, i fent servir la il·luminació que li atorgava, va publicar el seu primer llibre “Ciutat a cau d’orella”, en la que plasma el seu crit i el lloc des del que el fa: des del poble. Però ja no sols compta amb la flama de la literatura, sinó que compta amb les peretes d’altres escriptors i poetes, altres adictes a la prosa i el vers valencià. Ara té amics Intel·lectuals preocupats per la defensa de la llengua valenciana.</vt:lpstr>
      <vt:lpstr>Diapositiva 9</vt:lpstr>
      <vt:lpstr>Diapositiva 10</vt:lpstr>
      <vt:lpstr>Diapositiva 11</vt:lpstr>
      <vt:lpstr>El cor de Vicent havia rebut altra punxada. De manera que Isabel, la dona que li havia entregat el seu cor ara unit i al mateix temps fracturat, i la literatura que li havia ensenyat a agafar-lo amb delicadesa, van crear la inspiració per a Vicent en forma de venda, de tireta en la que escrit estava el pròxim poema, el pròxim però no primer alliberament del crit d’Estellés, aquesta vegada un crit de desesperació amb el títol de: “La mort, contada al nen del veïnat.</vt:lpstr>
      <vt:lpstr>La pluja seguia caiguent, també al treball d’Estellés, on es mullaven totes i cadascuna de les peretes il.luminatòries i inspiratòries de Vicent, les que altra vegada s'avien apagat i a les que prompte lis tallarien el fil… creava i no es publicava, no es podia publicar, en valencià, es jugava el treball, el foc es trobava sobre el seu cap, no podia alçar-se massa per què es tornaria a cremar, era la seua sort… la seua perdició, el foc…</vt:lpstr>
      <vt:lpstr>Diapositiva 14</vt:lpstr>
      <vt:lpstr>Diapositiva 15</vt:lpstr>
      <vt:lpstr>Diapositiva 16</vt:lpstr>
      <vt:lpstr>Diapositiva 17</vt:lpstr>
      <vt:lpstr>Diapositiva 18</vt:lpstr>
      <vt:lpstr>Diapositiva 19</vt:lpstr>
      <vt:lpstr>Paula Zanón Simarro 2ºA.</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VICENT Andrés estellés</dc:title>
  <dc:creator>Celia Simarro Sanchis</dc:creator>
  <cp:lastModifiedBy>Adela Gascón Leal</cp:lastModifiedBy>
  <cp:revision>38</cp:revision>
  <dcterms:created xsi:type="dcterms:W3CDTF">2013-11-29T18:35:56Z</dcterms:created>
  <dcterms:modified xsi:type="dcterms:W3CDTF">2013-12-01T16:53:36Z</dcterms:modified>
</cp:coreProperties>
</file>